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d21182486645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1f5bd8cd2c468d"/>
  </p:sldMasterIdLst>
  <p:sldIdLst>
    <p:sldId xmlns:r="http://schemas.openxmlformats.org/officeDocument/2006/relationships" id="256" r:id="R0c178c807fd245f2"/>
    <p:sldId xmlns:r="http://schemas.openxmlformats.org/officeDocument/2006/relationships" id="257" r:id="Rd1ae98535fc44147"/>
    <p:sldId xmlns:r="http://schemas.openxmlformats.org/officeDocument/2006/relationships" id="258" r:id="R4cc6ce44cf2443ea"/>
    <p:sldId xmlns:r="http://schemas.openxmlformats.org/officeDocument/2006/relationships" id="259" r:id="R83bd85a9243d4b73"/>
    <p:sldId xmlns:r="http://schemas.openxmlformats.org/officeDocument/2006/relationships" id="260" r:id="Rfdf81c560e664a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1f5bd8cd2c468d" /><Relationship Type="http://schemas.openxmlformats.org/officeDocument/2006/relationships/slide" Target="/ppt/slides/slide1.xml" Id="R0c178c807fd245f2" /><Relationship Type="http://schemas.openxmlformats.org/officeDocument/2006/relationships/slide" Target="/ppt/slides/slide2.xml" Id="Rd1ae98535fc44147" /><Relationship Type="http://schemas.openxmlformats.org/officeDocument/2006/relationships/slide" Target="/ppt/slides/slide3.xml" Id="R4cc6ce44cf2443ea" /><Relationship Type="http://schemas.openxmlformats.org/officeDocument/2006/relationships/slide" Target="/ppt/slides/slide4.xml" Id="R83bd85a9243d4b73" /><Relationship Type="http://schemas.openxmlformats.org/officeDocument/2006/relationships/slide" Target="/ppt/slides/slide5.xml" Id="Rfdf81c560e664a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106dd7aa6d4a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c34b4feb174494" /><Relationship Type="http://schemas.openxmlformats.org/officeDocument/2006/relationships/theme" Target="/ppt/slideMasters/theme/theme1.xml" Id="R9eb8244be4f94f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c34b4feb1744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8310afdae642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da3edd68e049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3ae5e9aedc47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3d3395092e42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5640f226aa41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STATENS ARBEIDSMILJØINSTITUTT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STATENS ARBEIDSMILJØINSTITUTT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STATENS ARBEIDSMILJØINSTITUTT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STATENS ARBEIDSMILJØINSTITUTT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STATENS ARBEIDSMILJØINSTITUTT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STATENS ARBEIDSMILJØINSTITUTT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Gydas vei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19 51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postmottak@stami.no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www.stami.no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874 761 222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STATENS ARBEIDSMILJØINSTITUTT</a:t>
            </a:r>
          </a:p>
        </p:txBody>
      </p:sp>
    </p:spTree>
  </p:cSld>
  <p:clrMapOvr>
    <a:masterClrMapping xmlns:a="http://schemas.openxmlformats.org/drawingml/2006/main"/>
  </p:clrMapOvr>
</p:sld>
</file>