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c41dcea9645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16a07ee7304429"/>
  </p:sldMasterIdLst>
  <p:sldIdLst>
    <p:sldId xmlns:r="http://schemas.openxmlformats.org/officeDocument/2006/relationships" id="256" r:id="R220556f39dd34c55"/>
    <p:sldId xmlns:r="http://schemas.openxmlformats.org/officeDocument/2006/relationships" id="257" r:id="R5502592ea63945f5"/>
    <p:sldId xmlns:r="http://schemas.openxmlformats.org/officeDocument/2006/relationships" id="258" r:id="Rcd4855aeb2a64f46"/>
    <p:sldId xmlns:r="http://schemas.openxmlformats.org/officeDocument/2006/relationships" id="259" r:id="R6fe9b2166fe04809"/>
    <p:sldId xmlns:r="http://schemas.openxmlformats.org/officeDocument/2006/relationships" id="260" r:id="R9b7f19658863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6a07ee7304429" /><Relationship Type="http://schemas.openxmlformats.org/officeDocument/2006/relationships/slide" Target="/ppt/slides/slide1.xml" Id="R220556f39dd34c55" /><Relationship Type="http://schemas.openxmlformats.org/officeDocument/2006/relationships/slide" Target="/ppt/slides/slide2.xml" Id="R5502592ea63945f5" /><Relationship Type="http://schemas.openxmlformats.org/officeDocument/2006/relationships/slide" Target="/ppt/slides/slide3.xml" Id="Rcd4855aeb2a64f46" /><Relationship Type="http://schemas.openxmlformats.org/officeDocument/2006/relationships/slide" Target="/ppt/slides/slide4.xml" Id="R6fe9b2166fe04809" /><Relationship Type="http://schemas.openxmlformats.org/officeDocument/2006/relationships/slide" Target="/ppt/slides/slide5.xml" Id="R9b7f19658863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8e6534038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e63d519cc4511" /><Relationship Type="http://schemas.openxmlformats.org/officeDocument/2006/relationships/theme" Target="/ppt/slideMasters/theme/theme1.xml" Id="R141ea53837a6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e63d519cc45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964bd8f742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7943472b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af7d5cbf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e46a94873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b854bd8a9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UNIVERSITETET I BERGEN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UNIVERSITETET I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UNIVERSITETET I BERGEN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UNIVERSITETET I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UNIVERSITETET I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UNIVERSITETET I BERGEN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Muséplassen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postmottak@uib.no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www.uib.no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874 789 542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UNIVERSITETET I BERGEN</a:t>
            </a:r>
          </a:p>
        </p:txBody>
      </p:sp>
    </p:spTree>
  </p:cSld>
  <p:clrMapOvr>
    <a:masterClrMapping xmlns:a="http://schemas.openxmlformats.org/drawingml/2006/main"/>
  </p:clrMapOvr>
</p:sld>
</file>