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a48bdb877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eb1c7edf44e1e"/>
  </p:sldMasterIdLst>
  <p:sldIdLst>
    <p:sldId xmlns:r="http://schemas.openxmlformats.org/officeDocument/2006/relationships" id="256" r:id="R74911d9988d44f78"/>
    <p:sldId xmlns:r="http://schemas.openxmlformats.org/officeDocument/2006/relationships" id="257" r:id="R2eeb9e9877054b7e"/>
    <p:sldId xmlns:r="http://schemas.openxmlformats.org/officeDocument/2006/relationships" id="258" r:id="R5752d5afc1614355"/>
    <p:sldId xmlns:r="http://schemas.openxmlformats.org/officeDocument/2006/relationships" id="259" r:id="Rd421782b6cc5471b"/>
    <p:sldId xmlns:r="http://schemas.openxmlformats.org/officeDocument/2006/relationships" id="260" r:id="R2b1d44af03e4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eb1c7edf44e1e" /><Relationship Type="http://schemas.openxmlformats.org/officeDocument/2006/relationships/slide" Target="/ppt/slides/slide1.xml" Id="R74911d9988d44f78" /><Relationship Type="http://schemas.openxmlformats.org/officeDocument/2006/relationships/slide" Target="/ppt/slides/slide2.xml" Id="R2eeb9e9877054b7e" /><Relationship Type="http://schemas.openxmlformats.org/officeDocument/2006/relationships/slide" Target="/ppt/slides/slide3.xml" Id="R5752d5afc1614355" /><Relationship Type="http://schemas.openxmlformats.org/officeDocument/2006/relationships/slide" Target="/ppt/slides/slide4.xml" Id="Rd421782b6cc5471b" /><Relationship Type="http://schemas.openxmlformats.org/officeDocument/2006/relationships/slide" Target="/ppt/slides/slide5.xml" Id="R2b1d44af03e4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400b401944b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46f8d54af4a53" /><Relationship Type="http://schemas.openxmlformats.org/officeDocument/2006/relationships/theme" Target="/ppt/slideMasters/theme/theme1.xml" Id="Rd52e5a821f1f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46f8d54af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1f6c7fb3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53e124c6448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a1600fc01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4c69d6cd7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b1a04cdcc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IDRETTSLAG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therese.bustad@gmail.com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www.nedstrandil.com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874 815 322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