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4fa7aea57b46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7537cb4f084a53"/>
  </p:sldMasterIdLst>
  <p:sldIdLst>
    <p:sldId xmlns:r="http://schemas.openxmlformats.org/officeDocument/2006/relationships" id="256" r:id="Rff39728410a0468f"/>
    <p:sldId xmlns:r="http://schemas.openxmlformats.org/officeDocument/2006/relationships" id="257" r:id="Rda3479795bf745c7"/>
    <p:sldId xmlns:r="http://schemas.openxmlformats.org/officeDocument/2006/relationships" id="258" r:id="Rb7edb4024c754a9e"/>
    <p:sldId xmlns:r="http://schemas.openxmlformats.org/officeDocument/2006/relationships" id="259" r:id="R0a7f324265754ed6"/>
    <p:sldId xmlns:r="http://schemas.openxmlformats.org/officeDocument/2006/relationships" id="260" r:id="R1e5ecf0fbbf94bd9"/>
    <p:sldId xmlns:r="http://schemas.openxmlformats.org/officeDocument/2006/relationships" id="261" r:id="R0c44f248072d47af"/>
    <p:sldId xmlns:r="http://schemas.openxmlformats.org/officeDocument/2006/relationships" id="262" r:id="R9569d1e7ecc241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7537cb4f084a53" /><Relationship Type="http://schemas.openxmlformats.org/officeDocument/2006/relationships/slide" Target="/ppt/slides/slide1.xml" Id="Rff39728410a0468f" /><Relationship Type="http://schemas.openxmlformats.org/officeDocument/2006/relationships/slide" Target="/ppt/slides/slide2.xml" Id="Rda3479795bf745c7" /><Relationship Type="http://schemas.openxmlformats.org/officeDocument/2006/relationships/slide" Target="/ppt/slides/slide3.xml" Id="Rb7edb4024c754a9e" /><Relationship Type="http://schemas.openxmlformats.org/officeDocument/2006/relationships/slide" Target="/ppt/slides/slide4.xml" Id="R0a7f324265754ed6" /><Relationship Type="http://schemas.openxmlformats.org/officeDocument/2006/relationships/slide" Target="/ppt/slides/slide5.xml" Id="R1e5ecf0fbbf94bd9" /><Relationship Type="http://schemas.openxmlformats.org/officeDocument/2006/relationships/slide" Target="/ppt/slides/slide6.xml" Id="R0c44f248072d47af" /><Relationship Type="http://schemas.openxmlformats.org/officeDocument/2006/relationships/slide" Target="/ppt/slides/slide7.xml" Id="R9569d1e7ecc241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78be9ef51946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8ae2429374666" /><Relationship Type="http://schemas.openxmlformats.org/officeDocument/2006/relationships/theme" Target="/ppt/slideMasters/theme/theme1.xml" Id="Rc22c286f524142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18ae24293746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c113e961147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00e9824eb43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89733911d42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8961202754c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9b640694d4d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8f6f27af144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e7a4df0564d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KNUDSEN REVISJONSBYRÅ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KNUDSEN REVISJONSBYRÅ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KNUDSEN REVISJONSBYRÅ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KNUDSEN REVISJONSBYRÅ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KNUDSEN REVISJONSBYRÅ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KNUDSEN REVISJONSBYRÅ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3 706 500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185 934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145 057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379 328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988 609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KNUDSEN REVISJONSBYRÅ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KNUDSEN KYRRE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KNUDSEN REVISJONSBYRÅ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Billingstadsletta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77 95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kyrre@knudsen-revisjon.no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874 903 302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KNUDSEN REVISJONSBYRÅ AS</a:t>
            </a:r>
          </a:p>
        </p:txBody>
      </p:sp>
    </p:spTree>
  </p:cSld>
  <p:clrMapOvr>
    <a:masterClrMapping xmlns:a="http://schemas.openxmlformats.org/drawingml/2006/main"/>
  </p:clrMapOvr>
</p:sld>
</file>