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b2d76788d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d659f9da44769"/>
  </p:sldMasterIdLst>
  <p:sldIdLst>
    <p:sldId xmlns:r="http://schemas.openxmlformats.org/officeDocument/2006/relationships" id="256" r:id="R551be10e067a4c4b"/>
    <p:sldId xmlns:r="http://schemas.openxmlformats.org/officeDocument/2006/relationships" id="257" r:id="R06fb30071fa74841"/>
    <p:sldId xmlns:r="http://schemas.openxmlformats.org/officeDocument/2006/relationships" id="258" r:id="R7f3d3da79d8a4ede"/>
    <p:sldId xmlns:r="http://schemas.openxmlformats.org/officeDocument/2006/relationships" id="259" r:id="R80cdb62310854e23"/>
    <p:sldId xmlns:r="http://schemas.openxmlformats.org/officeDocument/2006/relationships" id="260" r:id="R01a5185f11034cd5"/>
    <p:sldId xmlns:r="http://schemas.openxmlformats.org/officeDocument/2006/relationships" id="261" r:id="R2f0dfb261ea5459d"/>
    <p:sldId xmlns:r="http://schemas.openxmlformats.org/officeDocument/2006/relationships" id="262" r:id="R04c30d0f30f3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d659f9da44769" /><Relationship Type="http://schemas.openxmlformats.org/officeDocument/2006/relationships/slide" Target="/ppt/slides/slide1.xml" Id="R551be10e067a4c4b" /><Relationship Type="http://schemas.openxmlformats.org/officeDocument/2006/relationships/slide" Target="/ppt/slides/slide2.xml" Id="R06fb30071fa74841" /><Relationship Type="http://schemas.openxmlformats.org/officeDocument/2006/relationships/slide" Target="/ppt/slides/slide3.xml" Id="R7f3d3da79d8a4ede" /><Relationship Type="http://schemas.openxmlformats.org/officeDocument/2006/relationships/slide" Target="/ppt/slides/slide4.xml" Id="R80cdb62310854e23" /><Relationship Type="http://schemas.openxmlformats.org/officeDocument/2006/relationships/slide" Target="/ppt/slides/slide5.xml" Id="R01a5185f11034cd5" /><Relationship Type="http://schemas.openxmlformats.org/officeDocument/2006/relationships/slide" Target="/ppt/slides/slide6.xml" Id="R2f0dfb261ea5459d" /><Relationship Type="http://schemas.openxmlformats.org/officeDocument/2006/relationships/slide" Target="/ppt/slides/slide7.xml" Id="R04c30d0f30f3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0c34051d5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9295da7c4549" /><Relationship Type="http://schemas.openxmlformats.org/officeDocument/2006/relationships/theme" Target="/ppt/slideMasters/theme/theme1.xml" Id="Rd524f5807cd5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19295da7c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1498fcaa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16a6bae0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a5a89ea6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d5ebd5ed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e4ea9506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f065ce87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b60b473e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HEGGMO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76 797 227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HEGGMO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HARALD SEROWY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Heggelia, Rustaveien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30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