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5574d69f5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09f2458e04204"/>
  </p:sldMasterIdLst>
  <p:sldIdLst>
    <p:sldId xmlns:r="http://schemas.openxmlformats.org/officeDocument/2006/relationships" id="256" r:id="Rcf8ac5852d114d37"/>
    <p:sldId xmlns:r="http://schemas.openxmlformats.org/officeDocument/2006/relationships" id="257" r:id="R72f8b978f7224ad6"/>
    <p:sldId xmlns:r="http://schemas.openxmlformats.org/officeDocument/2006/relationships" id="258" r:id="Rf7f8bcdbb84344c7"/>
    <p:sldId xmlns:r="http://schemas.openxmlformats.org/officeDocument/2006/relationships" id="259" r:id="R5248ff531ae7423a"/>
    <p:sldId xmlns:r="http://schemas.openxmlformats.org/officeDocument/2006/relationships" id="260" r:id="Rb7d5d0cd4f4347a2"/>
    <p:sldId xmlns:r="http://schemas.openxmlformats.org/officeDocument/2006/relationships" id="261" r:id="R8e3a17ffbf494195"/>
    <p:sldId xmlns:r="http://schemas.openxmlformats.org/officeDocument/2006/relationships" id="262" r:id="R3067e558e8ad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09f2458e04204" /><Relationship Type="http://schemas.openxmlformats.org/officeDocument/2006/relationships/slide" Target="/ppt/slides/slide1.xml" Id="Rcf8ac5852d114d37" /><Relationship Type="http://schemas.openxmlformats.org/officeDocument/2006/relationships/slide" Target="/ppt/slides/slide2.xml" Id="R72f8b978f7224ad6" /><Relationship Type="http://schemas.openxmlformats.org/officeDocument/2006/relationships/slide" Target="/ppt/slides/slide3.xml" Id="Rf7f8bcdbb84344c7" /><Relationship Type="http://schemas.openxmlformats.org/officeDocument/2006/relationships/slide" Target="/ppt/slides/slide4.xml" Id="R5248ff531ae7423a" /><Relationship Type="http://schemas.openxmlformats.org/officeDocument/2006/relationships/slide" Target="/ppt/slides/slide5.xml" Id="Rb7d5d0cd4f4347a2" /><Relationship Type="http://schemas.openxmlformats.org/officeDocument/2006/relationships/slide" Target="/ppt/slides/slide6.xml" Id="R8e3a17ffbf494195" /><Relationship Type="http://schemas.openxmlformats.org/officeDocument/2006/relationships/slide" Target="/ppt/slides/slide7.xml" Id="R3067e558e8ad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cb645ec81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d64f929e412f" /><Relationship Type="http://schemas.openxmlformats.org/officeDocument/2006/relationships/theme" Target="/ppt/slideMasters/theme/theme1.xml" Id="Rfd272fbb56b5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6d64f929e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71def824f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418dfb5cc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ced4b643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0dceea83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adbc7dbf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4a685ee24b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d472d229a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101 685 156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116 876 992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ROMESTRAND JOGEIR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875 363 182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 AS</a:t>
            </a:r>
          </a:p>
        </p:txBody>
      </p:sp>
    </p:spTree>
  </p:cSld>
  <p:clrMapOvr>
    <a:masterClrMapping xmlns:a="http://schemas.openxmlformats.org/drawingml/2006/main"/>
  </p:clrMapOvr>
</p:sld>
</file>