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750d88fd3444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a04cb24de74f4b"/>
  </p:sldMasterIdLst>
  <p:sldIdLst>
    <p:sldId xmlns:r="http://schemas.openxmlformats.org/officeDocument/2006/relationships" id="256" r:id="R533fd84ce8b447be"/>
    <p:sldId xmlns:r="http://schemas.openxmlformats.org/officeDocument/2006/relationships" id="257" r:id="Re2c1cbc9a43441e7"/>
    <p:sldId xmlns:r="http://schemas.openxmlformats.org/officeDocument/2006/relationships" id="258" r:id="R58237179e97045bc"/>
    <p:sldId xmlns:r="http://schemas.openxmlformats.org/officeDocument/2006/relationships" id="259" r:id="Rfac1bd9bd4c74d81"/>
    <p:sldId xmlns:r="http://schemas.openxmlformats.org/officeDocument/2006/relationships" id="260" r:id="Ree08d8cc5f9245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a04cb24de74f4b" /><Relationship Type="http://schemas.openxmlformats.org/officeDocument/2006/relationships/slide" Target="/ppt/slides/slide1.xml" Id="R533fd84ce8b447be" /><Relationship Type="http://schemas.openxmlformats.org/officeDocument/2006/relationships/slide" Target="/ppt/slides/slide2.xml" Id="Re2c1cbc9a43441e7" /><Relationship Type="http://schemas.openxmlformats.org/officeDocument/2006/relationships/slide" Target="/ppt/slides/slide3.xml" Id="R58237179e97045bc" /><Relationship Type="http://schemas.openxmlformats.org/officeDocument/2006/relationships/slide" Target="/ppt/slides/slide4.xml" Id="Rfac1bd9bd4c74d81" /><Relationship Type="http://schemas.openxmlformats.org/officeDocument/2006/relationships/slide" Target="/ppt/slides/slide5.xml" Id="Ree08d8cc5f9245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264a88d81048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64d21d75c43a9" /><Relationship Type="http://schemas.openxmlformats.org/officeDocument/2006/relationships/theme" Target="/ppt/slideMasters/theme/theme1.xml" Id="R393537206da44b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b64d21d75c43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5b1eedd8641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d0913050c46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15a0165a54d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a75c2771742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24fbaef1d46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STEGABERG IDRETTSLAG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STEGABERG IDRETTSLAG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STEGABERG IDRETTSLAG ble etablert [år] og holder til i Førresfjorden.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STEGABERG IDRETTSLAG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STEGABERG IDRETTSLAG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STEGABERG IDRETTSLAG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Frakkagjerdvegen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5563 Førresfjorden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dagligleder@stegaberg.no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www.stegaberg.no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875 564 722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STEGABERG IDRETTSLAG</a:t>
            </a:r>
          </a:p>
        </p:txBody>
      </p:sp>
    </p:spTree>
  </p:cSld>
  <p:clrMapOvr>
    <a:masterClrMapping xmlns:a="http://schemas.openxmlformats.org/drawingml/2006/main"/>
  </p:clrMapOvr>
</p:sld>
</file>