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7c18dbc37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06aed22dd478a"/>
  </p:sldMasterIdLst>
  <p:sldIdLst>
    <p:sldId xmlns:r="http://schemas.openxmlformats.org/officeDocument/2006/relationships" id="256" r:id="Ra00c204e438c4b72"/>
    <p:sldId xmlns:r="http://schemas.openxmlformats.org/officeDocument/2006/relationships" id="257" r:id="Racd5977f3daf4d20"/>
    <p:sldId xmlns:r="http://schemas.openxmlformats.org/officeDocument/2006/relationships" id="258" r:id="Rc867561c88d64a40"/>
    <p:sldId xmlns:r="http://schemas.openxmlformats.org/officeDocument/2006/relationships" id="259" r:id="R3b35f94b8dd541e5"/>
    <p:sldId xmlns:r="http://schemas.openxmlformats.org/officeDocument/2006/relationships" id="260" r:id="Rd07326e9e380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06aed22dd478a" /><Relationship Type="http://schemas.openxmlformats.org/officeDocument/2006/relationships/slide" Target="/ppt/slides/slide1.xml" Id="Ra00c204e438c4b72" /><Relationship Type="http://schemas.openxmlformats.org/officeDocument/2006/relationships/slide" Target="/ppt/slides/slide2.xml" Id="Racd5977f3daf4d20" /><Relationship Type="http://schemas.openxmlformats.org/officeDocument/2006/relationships/slide" Target="/ppt/slides/slide3.xml" Id="Rc867561c88d64a40" /><Relationship Type="http://schemas.openxmlformats.org/officeDocument/2006/relationships/slide" Target="/ppt/slides/slide4.xml" Id="R3b35f94b8dd541e5" /><Relationship Type="http://schemas.openxmlformats.org/officeDocument/2006/relationships/slide" Target="/ppt/slides/slide5.xml" Id="Rd07326e9e380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a4ca03d45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464ade2d4c8e" /><Relationship Type="http://schemas.openxmlformats.org/officeDocument/2006/relationships/theme" Target="/ppt/slideMasters/theme/theme1.xml" Id="Rbbbbc5b27f95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7464ade2d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e55070453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1bb12210b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cae9e29af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237df576d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55335821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NASJONALFORENINGEN FOR FOLKEHELSEN MOLDE-BOLSØY HELSELAG.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NASJONALFORENINGEN FOR FOLKEHELSEN MOLDE-BOLSØY HELSELAG.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songun10@hotmail.com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875 713 272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