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d566eb7a534e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16e5f39e4f4750"/>
  </p:sldMasterIdLst>
  <p:sldIdLst>
    <p:sldId xmlns:r="http://schemas.openxmlformats.org/officeDocument/2006/relationships" id="256" r:id="R2331d40c31024ec3"/>
    <p:sldId xmlns:r="http://schemas.openxmlformats.org/officeDocument/2006/relationships" id="257" r:id="Rc1ff53a10b7e43dc"/>
    <p:sldId xmlns:r="http://schemas.openxmlformats.org/officeDocument/2006/relationships" id="258" r:id="R90a8d3dc977f447f"/>
    <p:sldId xmlns:r="http://schemas.openxmlformats.org/officeDocument/2006/relationships" id="259" r:id="R32c577823ec8415c"/>
    <p:sldId xmlns:r="http://schemas.openxmlformats.org/officeDocument/2006/relationships" id="260" r:id="R75d522c2a1c04afa"/>
    <p:sldId xmlns:r="http://schemas.openxmlformats.org/officeDocument/2006/relationships" id="261" r:id="R987e05f584b942ea"/>
    <p:sldId xmlns:r="http://schemas.openxmlformats.org/officeDocument/2006/relationships" id="262" r:id="R76855ced8b824c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16e5f39e4f4750" /><Relationship Type="http://schemas.openxmlformats.org/officeDocument/2006/relationships/slide" Target="/ppt/slides/slide1.xml" Id="R2331d40c31024ec3" /><Relationship Type="http://schemas.openxmlformats.org/officeDocument/2006/relationships/slide" Target="/ppt/slides/slide2.xml" Id="Rc1ff53a10b7e43dc" /><Relationship Type="http://schemas.openxmlformats.org/officeDocument/2006/relationships/slide" Target="/ppt/slides/slide3.xml" Id="R90a8d3dc977f447f" /><Relationship Type="http://schemas.openxmlformats.org/officeDocument/2006/relationships/slide" Target="/ppt/slides/slide4.xml" Id="R32c577823ec8415c" /><Relationship Type="http://schemas.openxmlformats.org/officeDocument/2006/relationships/slide" Target="/ppt/slides/slide5.xml" Id="R75d522c2a1c04afa" /><Relationship Type="http://schemas.openxmlformats.org/officeDocument/2006/relationships/slide" Target="/ppt/slides/slide6.xml" Id="R987e05f584b942ea" /><Relationship Type="http://schemas.openxmlformats.org/officeDocument/2006/relationships/slide" Target="/ppt/slides/slide7.xml" Id="R76855ced8b824c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1bc46cc25143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f427d97d54a06" /><Relationship Type="http://schemas.openxmlformats.org/officeDocument/2006/relationships/theme" Target="/ppt/slideMasters/theme/theme1.xml" Id="Rb8ec8807854044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bf427d97d54a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09baa774a4c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b9c14ffcd4c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9b5f971fd48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29f32a7aa47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6c611aa3e48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5a5b18cd14f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a8345f6ea43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ELISENBERGVEIEN ANTIKVITETER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ELISENBERGVEIEN ANTIKVITETER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ELISENBERGVEIEN ANTIKVITETER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ELISENBERGVEIEN ANTIKVITETER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ELISENBERGVEIEN ANTIKVITETER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ELISENBERGVEIEN ANTIKVITETER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3 412 463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−182 661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2 692 388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7 767 183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ELISENBERGVEIEN ANTIKVITETER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FRAMSTAD KAARE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FRAMSTAD MORTEN STAMNES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ELISENBERGVEIEN ANTIKVITETER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Zahlkasserer Schafts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22430410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875 795 872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ELISENBERGVEIEN ANTIKVITETER AS</a:t>
            </a:r>
          </a:p>
        </p:txBody>
      </p:sp>
    </p:spTree>
  </p:cSld>
  <p:clrMapOvr>
    <a:masterClrMapping xmlns:a="http://schemas.openxmlformats.org/drawingml/2006/main"/>
  </p:clrMapOvr>
</p:sld>
</file>