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3d0acbcfe8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09643bc67d47d4"/>
  </p:sldMasterIdLst>
  <p:sldIdLst>
    <p:sldId xmlns:r="http://schemas.openxmlformats.org/officeDocument/2006/relationships" id="256" r:id="R1483a0c4773c465d"/>
    <p:sldId xmlns:r="http://schemas.openxmlformats.org/officeDocument/2006/relationships" id="257" r:id="R1ca4570a1f9c4c90"/>
    <p:sldId xmlns:r="http://schemas.openxmlformats.org/officeDocument/2006/relationships" id="258" r:id="R61dd59b8b5fa4a59"/>
    <p:sldId xmlns:r="http://schemas.openxmlformats.org/officeDocument/2006/relationships" id="259" r:id="Ra757703189db474a"/>
    <p:sldId xmlns:r="http://schemas.openxmlformats.org/officeDocument/2006/relationships" id="260" r:id="R9a66b4694daa4bb0"/>
    <p:sldId xmlns:r="http://schemas.openxmlformats.org/officeDocument/2006/relationships" id="261" r:id="R966b135ed8fd4393"/>
    <p:sldId xmlns:r="http://schemas.openxmlformats.org/officeDocument/2006/relationships" id="262" r:id="Ra7805c715421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9643bc67d47d4" /><Relationship Type="http://schemas.openxmlformats.org/officeDocument/2006/relationships/slide" Target="/ppt/slides/slide1.xml" Id="R1483a0c4773c465d" /><Relationship Type="http://schemas.openxmlformats.org/officeDocument/2006/relationships/slide" Target="/ppt/slides/slide2.xml" Id="R1ca4570a1f9c4c90" /><Relationship Type="http://schemas.openxmlformats.org/officeDocument/2006/relationships/slide" Target="/ppt/slides/slide3.xml" Id="R61dd59b8b5fa4a59" /><Relationship Type="http://schemas.openxmlformats.org/officeDocument/2006/relationships/slide" Target="/ppt/slides/slide4.xml" Id="Ra757703189db474a" /><Relationship Type="http://schemas.openxmlformats.org/officeDocument/2006/relationships/slide" Target="/ppt/slides/slide5.xml" Id="R9a66b4694daa4bb0" /><Relationship Type="http://schemas.openxmlformats.org/officeDocument/2006/relationships/slide" Target="/ppt/slides/slide6.xml" Id="R966b135ed8fd4393" /><Relationship Type="http://schemas.openxmlformats.org/officeDocument/2006/relationships/slide" Target="/ppt/slides/slide7.xml" Id="Ra7805c715421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11ffd036b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b58d66f84cc1" /><Relationship Type="http://schemas.openxmlformats.org/officeDocument/2006/relationships/theme" Target="/ppt/slideMasters/theme/theme1.xml" Id="R7058946deb83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9b58d66f8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9982d3d0f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dcf29417a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cbbf7212a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6d7489a3a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dd4c1d5d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994e2906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3e225bf6a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REVISIONSBUREAUET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GEIR BECK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JAN HARALD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FINN-JARLE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