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2d8f542d7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89c5840c546ca"/>
  </p:sldMasterIdLst>
  <p:sldIdLst>
    <p:sldId xmlns:r="http://schemas.openxmlformats.org/officeDocument/2006/relationships" id="256" r:id="R168104451b764185"/>
    <p:sldId xmlns:r="http://schemas.openxmlformats.org/officeDocument/2006/relationships" id="257" r:id="R20f49836895b4402"/>
    <p:sldId xmlns:r="http://schemas.openxmlformats.org/officeDocument/2006/relationships" id="258" r:id="R5df9749cc5fd4bcb"/>
    <p:sldId xmlns:r="http://schemas.openxmlformats.org/officeDocument/2006/relationships" id="259" r:id="R15cb87f0b5054e8c"/>
    <p:sldId xmlns:r="http://schemas.openxmlformats.org/officeDocument/2006/relationships" id="260" r:id="R3e4c51281f1e4564"/>
    <p:sldId xmlns:r="http://schemas.openxmlformats.org/officeDocument/2006/relationships" id="261" r:id="R9ef204bfc32541bb"/>
    <p:sldId xmlns:r="http://schemas.openxmlformats.org/officeDocument/2006/relationships" id="262" r:id="R84610452ab0e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89c5840c546ca" /><Relationship Type="http://schemas.openxmlformats.org/officeDocument/2006/relationships/slide" Target="/ppt/slides/slide1.xml" Id="R168104451b764185" /><Relationship Type="http://schemas.openxmlformats.org/officeDocument/2006/relationships/slide" Target="/ppt/slides/slide2.xml" Id="R20f49836895b4402" /><Relationship Type="http://schemas.openxmlformats.org/officeDocument/2006/relationships/slide" Target="/ppt/slides/slide3.xml" Id="R5df9749cc5fd4bcb" /><Relationship Type="http://schemas.openxmlformats.org/officeDocument/2006/relationships/slide" Target="/ppt/slides/slide4.xml" Id="R15cb87f0b5054e8c" /><Relationship Type="http://schemas.openxmlformats.org/officeDocument/2006/relationships/slide" Target="/ppt/slides/slide5.xml" Id="R3e4c51281f1e4564" /><Relationship Type="http://schemas.openxmlformats.org/officeDocument/2006/relationships/slide" Target="/ppt/slides/slide6.xml" Id="R9ef204bfc32541bb" /><Relationship Type="http://schemas.openxmlformats.org/officeDocument/2006/relationships/slide" Target="/ppt/slides/slide7.xml" Id="R84610452ab0e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b5d7e9cd8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c46c9137d4d96" /><Relationship Type="http://schemas.openxmlformats.org/officeDocument/2006/relationships/theme" Target="/ppt/slideMasters/theme/theme1.xml" Id="Rb877be6f0e81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fc46c9137d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ffe43ddb2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197e231dc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7cfc27c40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f63345360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9e198955b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1d8c98d294b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fc39ef0e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HILDAS 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HILDAS HAGE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16 777 382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216 187 114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218 884 208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JAHREN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ANNE-SOPHIE TENGBOM JAHREN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DAGNY TENGBOM JAHREN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JIN-CHRISTIAN TENGBOM JAHREN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Jahren, Trosterudveien 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jahren@lofotenisland.no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875 910 272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HILDAS HAGE AS</a:t>
            </a:r>
          </a:p>
        </p:txBody>
      </p:sp>
    </p:spTree>
  </p:cSld>
  <p:clrMapOvr>
    <a:masterClrMapping xmlns:a="http://schemas.openxmlformats.org/drawingml/2006/main"/>
  </p:clrMapOvr>
</p:sld>
</file>