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c69e80374e4f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022872552a4bfa"/>
  </p:sldMasterIdLst>
  <p:sldIdLst>
    <p:sldId xmlns:r="http://schemas.openxmlformats.org/officeDocument/2006/relationships" id="256" r:id="R5377c0c48bf341ef"/>
    <p:sldId xmlns:r="http://schemas.openxmlformats.org/officeDocument/2006/relationships" id="257" r:id="Rced567a351f24187"/>
    <p:sldId xmlns:r="http://schemas.openxmlformats.org/officeDocument/2006/relationships" id="258" r:id="Rf88281e0807a4f4c"/>
    <p:sldId xmlns:r="http://schemas.openxmlformats.org/officeDocument/2006/relationships" id="259" r:id="R8c1913c369064b38"/>
    <p:sldId xmlns:r="http://schemas.openxmlformats.org/officeDocument/2006/relationships" id="260" r:id="R70caf4de3c254d3d"/>
    <p:sldId xmlns:r="http://schemas.openxmlformats.org/officeDocument/2006/relationships" id="261" r:id="R5faf9e757e7b4ad3"/>
    <p:sldId xmlns:r="http://schemas.openxmlformats.org/officeDocument/2006/relationships" id="262" r:id="R79d80468a17745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22872552a4bfa" /><Relationship Type="http://schemas.openxmlformats.org/officeDocument/2006/relationships/slide" Target="/ppt/slides/slide1.xml" Id="R5377c0c48bf341ef" /><Relationship Type="http://schemas.openxmlformats.org/officeDocument/2006/relationships/slide" Target="/ppt/slides/slide2.xml" Id="Rced567a351f24187" /><Relationship Type="http://schemas.openxmlformats.org/officeDocument/2006/relationships/slide" Target="/ppt/slides/slide3.xml" Id="Rf88281e0807a4f4c" /><Relationship Type="http://schemas.openxmlformats.org/officeDocument/2006/relationships/slide" Target="/ppt/slides/slide4.xml" Id="R8c1913c369064b38" /><Relationship Type="http://schemas.openxmlformats.org/officeDocument/2006/relationships/slide" Target="/ppt/slides/slide5.xml" Id="R70caf4de3c254d3d" /><Relationship Type="http://schemas.openxmlformats.org/officeDocument/2006/relationships/slide" Target="/ppt/slides/slide6.xml" Id="R5faf9e757e7b4ad3" /><Relationship Type="http://schemas.openxmlformats.org/officeDocument/2006/relationships/slide" Target="/ppt/slides/slide7.xml" Id="R79d80468a17745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56706334943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6ba3ba90b4c88" /><Relationship Type="http://schemas.openxmlformats.org/officeDocument/2006/relationships/theme" Target="/ppt/slideMasters/theme/theme1.xml" Id="R906625a7249c45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e6ba3ba90b4c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829a1c6944d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8590f816f40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cd9d4ce0545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d5a75dcfd41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d3b3839a545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57818ee1c4f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3f6cb936646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FORENEDE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FORENEDE FORVALTNING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−1 662 410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19 080 172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28 076 621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58 946 524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BSS FORENEDE INVEST AS  –  52,6 %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OSS FORENEDE INVEST AS  –  20,1 %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VØS AS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BØS AS  –  12,2 %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von Hovens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92 24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smebyco@gmail.com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875 918 052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FORENEDE FORVALTNING AS</a:t>
            </a:r>
          </a:p>
        </p:txBody>
      </p:sp>
    </p:spTree>
  </p:cSld>
  <p:clrMapOvr>
    <a:masterClrMapping xmlns:a="http://schemas.openxmlformats.org/drawingml/2006/main"/>
  </p:clrMapOvr>
</p:sld>
</file>