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4e69901b8049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29de466f44466a"/>
  </p:sldMasterIdLst>
  <p:sldIdLst>
    <p:sldId xmlns:r="http://schemas.openxmlformats.org/officeDocument/2006/relationships" id="256" r:id="R4de713767773409e"/>
    <p:sldId xmlns:r="http://schemas.openxmlformats.org/officeDocument/2006/relationships" id="257" r:id="R17444c8c12ce4722"/>
    <p:sldId xmlns:r="http://schemas.openxmlformats.org/officeDocument/2006/relationships" id="258" r:id="R5056978d543b4d30"/>
    <p:sldId xmlns:r="http://schemas.openxmlformats.org/officeDocument/2006/relationships" id="259" r:id="R4061167d14bb4cc4"/>
    <p:sldId xmlns:r="http://schemas.openxmlformats.org/officeDocument/2006/relationships" id="260" r:id="R5025a2ed750e403d"/>
    <p:sldId xmlns:r="http://schemas.openxmlformats.org/officeDocument/2006/relationships" id="261" r:id="R90eb6be4c35241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9de466f44466a" /><Relationship Type="http://schemas.openxmlformats.org/officeDocument/2006/relationships/slide" Target="/ppt/slides/slide1.xml" Id="R4de713767773409e" /><Relationship Type="http://schemas.openxmlformats.org/officeDocument/2006/relationships/slide" Target="/ppt/slides/slide2.xml" Id="R17444c8c12ce4722" /><Relationship Type="http://schemas.openxmlformats.org/officeDocument/2006/relationships/slide" Target="/ppt/slides/slide3.xml" Id="R5056978d543b4d30" /><Relationship Type="http://schemas.openxmlformats.org/officeDocument/2006/relationships/slide" Target="/ppt/slides/slide4.xml" Id="R4061167d14bb4cc4" /><Relationship Type="http://schemas.openxmlformats.org/officeDocument/2006/relationships/slide" Target="/ppt/slides/slide5.xml" Id="R5025a2ed750e403d" /><Relationship Type="http://schemas.openxmlformats.org/officeDocument/2006/relationships/slide" Target="/ppt/slides/slide6.xml" Id="R90eb6be4c35241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8a609795a46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c2ccd48704f12" /><Relationship Type="http://schemas.openxmlformats.org/officeDocument/2006/relationships/theme" Target="/ppt/slideMasters/theme/theme1.xml" Id="Re1dd2642b25941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3c2ccd48704f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ede868a7846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fbf903f194b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dc9c1369f42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89aedc6ec40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ccb42b00f42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aa6f033824e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JOHANNES GULLBRÅ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JOHANNES GULLBRÅ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JOHANNES GULLBRÅ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JOHANNES GULLBRÅ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JOHANNES GULLBRÅ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JOHANNES GULLBRÅ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1 819 700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1 218 822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388 660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427 907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JOHANNES GULLBRÅ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66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johannes@gullbra.no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875 932 152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JOHANNES GULLBRÅ</a:t>
            </a:r>
          </a:p>
        </p:txBody>
      </p:sp>
    </p:spTree>
  </p:cSld>
  <p:clrMapOvr>
    <a:masterClrMapping xmlns:a="http://schemas.openxmlformats.org/drawingml/2006/main"/>
  </p:clrMapOvr>
</p:sld>
</file>