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0efc4f271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ddf3da1f44905"/>
  </p:sldMasterIdLst>
  <p:sldIdLst>
    <p:sldId xmlns:r="http://schemas.openxmlformats.org/officeDocument/2006/relationships" id="256" r:id="Ra86886c47e5c4a8d"/>
    <p:sldId xmlns:r="http://schemas.openxmlformats.org/officeDocument/2006/relationships" id="257" r:id="Rbdf09479e9024435"/>
    <p:sldId xmlns:r="http://schemas.openxmlformats.org/officeDocument/2006/relationships" id="258" r:id="R880611a62d5649ea"/>
    <p:sldId xmlns:r="http://schemas.openxmlformats.org/officeDocument/2006/relationships" id="259" r:id="R6cca15b36b76436f"/>
    <p:sldId xmlns:r="http://schemas.openxmlformats.org/officeDocument/2006/relationships" id="260" r:id="R9590ddb5f9864916"/>
    <p:sldId xmlns:r="http://schemas.openxmlformats.org/officeDocument/2006/relationships" id="261" r:id="Re864059d019f4769"/>
    <p:sldId xmlns:r="http://schemas.openxmlformats.org/officeDocument/2006/relationships" id="262" r:id="R20c2928c1688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ddf3da1f44905" /><Relationship Type="http://schemas.openxmlformats.org/officeDocument/2006/relationships/slide" Target="/ppt/slides/slide1.xml" Id="Ra86886c47e5c4a8d" /><Relationship Type="http://schemas.openxmlformats.org/officeDocument/2006/relationships/slide" Target="/ppt/slides/slide2.xml" Id="Rbdf09479e9024435" /><Relationship Type="http://schemas.openxmlformats.org/officeDocument/2006/relationships/slide" Target="/ppt/slides/slide3.xml" Id="R880611a62d5649ea" /><Relationship Type="http://schemas.openxmlformats.org/officeDocument/2006/relationships/slide" Target="/ppt/slides/slide4.xml" Id="R6cca15b36b76436f" /><Relationship Type="http://schemas.openxmlformats.org/officeDocument/2006/relationships/slide" Target="/ppt/slides/slide5.xml" Id="R9590ddb5f9864916" /><Relationship Type="http://schemas.openxmlformats.org/officeDocument/2006/relationships/slide" Target="/ppt/slides/slide6.xml" Id="Re864059d019f4769" /><Relationship Type="http://schemas.openxmlformats.org/officeDocument/2006/relationships/slide" Target="/ppt/slides/slide7.xml" Id="R20c2928c1688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6a6afaac9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6b027f4c40a5" /><Relationship Type="http://schemas.openxmlformats.org/officeDocument/2006/relationships/theme" Target="/ppt/slideMasters/theme/theme1.xml" Id="Rb357a5b9d397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f6b027f4c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21def7b9c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ebf13b438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50bafa5a1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589b15ab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2bac1379e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562127f1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938c51543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HVAAL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HVAAL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HVAAL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HVAAL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HVAAL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HVAAL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214 032 999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15 222 701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37 075 944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89 893 974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HVAAL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RACE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HVAAL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Torggate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73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876 000 202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HVAAL AS</a:t>
            </a:r>
          </a:p>
        </p:txBody>
      </p:sp>
    </p:spTree>
  </p:cSld>
  <p:clrMapOvr>
    <a:masterClrMapping xmlns:a="http://schemas.openxmlformats.org/drawingml/2006/main"/>
  </p:clrMapOvr>
</p:sld>
</file>