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b7b82420fc4c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2a01874f344a90"/>
  </p:sldMasterIdLst>
  <p:sldIdLst>
    <p:sldId xmlns:r="http://schemas.openxmlformats.org/officeDocument/2006/relationships" id="256" r:id="Ree0faa0fb15f40f8"/>
    <p:sldId xmlns:r="http://schemas.openxmlformats.org/officeDocument/2006/relationships" id="257" r:id="Rb93d387d086544bf"/>
    <p:sldId xmlns:r="http://schemas.openxmlformats.org/officeDocument/2006/relationships" id="258" r:id="Rdb10c9f176c34a32"/>
    <p:sldId xmlns:r="http://schemas.openxmlformats.org/officeDocument/2006/relationships" id="259" r:id="Rd9a74e73bf6a4b69"/>
    <p:sldId xmlns:r="http://schemas.openxmlformats.org/officeDocument/2006/relationships" id="260" r:id="R850b332535b24af7"/>
    <p:sldId xmlns:r="http://schemas.openxmlformats.org/officeDocument/2006/relationships" id="261" r:id="R77be215d114d43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2a01874f344a90" /><Relationship Type="http://schemas.openxmlformats.org/officeDocument/2006/relationships/slide" Target="/ppt/slides/slide1.xml" Id="Ree0faa0fb15f40f8" /><Relationship Type="http://schemas.openxmlformats.org/officeDocument/2006/relationships/slide" Target="/ppt/slides/slide2.xml" Id="Rb93d387d086544bf" /><Relationship Type="http://schemas.openxmlformats.org/officeDocument/2006/relationships/slide" Target="/ppt/slides/slide3.xml" Id="Rdb10c9f176c34a32" /><Relationship Type="http://schemas.openxmlformats.org/officeDocument/2006/relationships/slide" Target="/ppt/slides/slide4.xml" Id="Rd9a74e73bf6a4b69" /><Relationship Type="http://schemas.openxmlformats.org/officeDocument/2006/relationships/slide" Target="/ppt/slides/slide5.xml" Id="R850b332535b24af7" /><Relationship Type="http://schemas.openxmlformats.org/officeDocument/2006/relationships/slide" Target="/ppt/slides/slide6.xml" Id="R77be215d114d43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4a970834d640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a4048f4a64f0a" /><Relationship Type="http://schemas.openxmlformats.org/officeDocument/2006/relationships/theme" Target="/ppt/slideMasters/theme/theme1.xml" Id="R97fddc3dd6a647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fa4048f4a64f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8f078cf1342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0954fe9934d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89335b5ce4c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d6694506849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bd8e94c604d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13b203fd542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OSLO LILLE INDREMISJON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OSLO LILLE INDREMISJON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OSLO LILLE INDREMISJON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OSLO LILLE INDREMISJON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OSLO LILLE INDREMISJON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OSLO LILLE INDREMISJON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2 475 649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2 068 967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2 068 967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11 967 896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11 967 896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OSLO LILLE INDREMISJON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Alf Uttberg, Sørengkaia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876 007 622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OSLO LILLE INDREMISJON</a:t>
            </a:r>
          </a:p>
        </p:txBody>
      </p:sp>
    </p:spTree>
  </p:cSld>
  <p:clrMapOvr>
    <a:masterClrMapping xmlns:a="http://schemas.openxmlformats.org/drawingml/2006/main"/>
  </p:clrMapOvr>
</p:sld>
</file>