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b2077b12e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a8c192a974c1e"/>
  </p:sldMasterIdLst>
  <p:sldIdLst>
    <p:sldId xmlns:r="http://schemas.openxmlformats.org/officeDocument/2006/relationships" id="256" r:id="Rcd8589cbd45c433e"/>
    <p:sldId xmlns:r="http://schemas.openxmlformats.org/officeDocument/2006/relationships" id="257" r:id="Rcbf31efdf5464a86"/>
    <p:sldId xmlns:r="http://schemas.openxmlformats.org/officeDocument/2006/relationships" id="258" r:id="R839492d7a40a401c"/>
    <p:sldId xmlns:r="http://schemas.openxmlformats.org/officeDocument/2006/relationships" id="259" r:id="R22fa5136e69a4b0b"/>
    <p:sldId xmlns:r="http://schemas.openxmlformats.org/officeDocument/2006/relationships" id="260" r:id="R5119facfec4e4b9d"/>
    <p:sldId xmlns:r="http://schemas.openxmlformats.org/officeDocument/2006/relationships" id="261" r:id="R35c94774e6014ee7"/>
    <p:sldId xmlns:r="http://schemas.openxmlformats.org/officeDocument/2006/relationships" id="262" r:id="Ra600d059264242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a8c192a974c1e" /><Relationship Type="http://schemas.openxmlformats.org/officeDocument/2006/relationships/slide" Target="/ppt/slides/slide1.xml" Id="Rcd8589cbd45c433e" /><Relationship Type="http://schemas.openxmlformats.org/officeDocument/2006/relationships/slide" Target="/ppt/slides/slide2.xml" Id="Rcbf31efdf5464a86" /><Relationship Type="http://schemas.openxmlformats.org/officeDocument/2006/relationships/slide" Target="/ppt/slides/slide3.xml" Id="R839492d7a40a401c" /><Relationship Type="http://schemas.openxmlformats.org/officeDocument/2006/relationships/slide" Target="/ppt/slides/slide4.xml" Id="R22fa5136e69a4b0b" /><Relationship Type="http://schemas.openxmlformats.org/officeDocument/2006/relationships/slide" Target="/ppt/slides/slide5.xml" Id="R5119facfec4e4b9d" /><Relationship Type="http://schemas.openxmlformats.org/officeDocument/2006/relationships/slide" Target="/ppt/slides/slide6.xml" Id="R35c94774e6014ee7" /><Relationship Type="http://schemas.openxmlformats.org/officeDocument/2006/relationships/slide" Target="/ppt/slides/slide7.xml" Id="Ra600d059264242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6f4e7b4b7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bf6d3dad411a" /><Relationship Type="http://schemas.openxmlformats.org/officeDocument/2006/relationships/theme" Target="/ppt/slideMasters/theme/theme1.xml" Id="Rca48f40c69b94c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ebf6d3dad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3f82b3a1943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9426f1d0240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b8ce7cf7443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70948b7e8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6412357ca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7c22302a144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24a50c91b4a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SKJOLDAL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SKJOLDAL AS ble etablert [år] og holder til i Indre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2 241 138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958 979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11 741 695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MAGNE SKJOLDAL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INGE SKJOLDAL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LEKVEN SKJOLDAL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AGNETE SKJOLDAL LØNN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Storaneset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5260 Indre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876 048 582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SKJOLDAL AS</a:t>
            </a:r>
          </a:p>
        </p:txBody>
      </p:sp>
    </p:spTree>
  </p:cSld>
  <p:clrMapOvr>
    <a:masterClrMapping xmlns:a="http://schemas.openxmlformats.org/drawingml/2006/main"/>
  </p:clrMapOvr>
</p:sld>
</file>