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53e394597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e9c5d4baf4adf"/>
  </p:sldMasterIdLst>
  <p:sldIdLst>
    <p:sldId xmlns:r="http://schemas.openxmlformats.org/officeDocument/2006/relationships" id="256" r:id="R426023bf51bb4117"/>
    <p:sldId xmlns:r="http://schemas.openxmlformats.org/officeDocument/2006/relationships" id="257" r:id="R876f2aa25317467e"/>
    <p:sldId xmlns:r="http://schemas.openxmlformats.org/officeDocument/2006/relationships" id="258" r:id="R70d419d5cd76411c"/>
    <p:sldId xmlns:r="http://schemas.openxmlformats.org/officeDocument/2006/relationships" id="259" r:id="Rc1c2665e87d04534"/>
    <p:sldId xmlns:r="http://schemas.openxmlformats.org/officeDocument/2006/relationships" id="260" r:id="Ra22232ee4b20401d"/>
    <p:sldId xmlns:r="http://schemas.openxmlformats.org/officeDocument/2006/relationships" id="261" r:id="R68c273927a3a4433"/>
    <p:sldId xmlns:r="http://schemas.openxmlformats.org/officeDocument/2006/relationships" id="262" r:id="R6432eb7de5be40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e9c5d4baf4adf" /><Relationship Type="http://schemas.openxmlformats.org/officeDocument/2006/relationships/slide" Target="/ppt/slides/slide1.xml" Id="R426023bf51bb4117" /><Relationship Type="http://schemas.openxmlformats.org/officeDocument/2006/relationships/slide" Target="/ppt/slides/slide2.xml" Id="R876f2aa25317467e" /><Relationship Type="http://schemas.openxmlformats.org/officeDocument/2006/relationships/slide" Target="/ppt/slides/slide3.xml" Id="R70d419d5cd76411c" /><Relationship Type="http://schemas.openxmlformats.org/officeDocument/2006/relationships/slide" Target="/ppt/slides/slide4.xml" Id="Rc1c2665e87d04534" /><Relationship Type="http://schemas.openxmlformats.org/officeDocument/2006/relationships/slide" Target="/ppt/slides/slide5.xml" Id="Ra22232ee4b20401d" /><Relationship Type="http://schemas.openxmlformats.org/officeDocument/2006/relationships/slide" Target="/ppt/slides/slide6.xml" Id="R68c273927a3a4433" /><Relationship Type="http://schemas.openxmlformats.org/officeDocument/2006/relationships/slide" Target="/ppt/slides/slide7.xml" Id="R6432eb7de5be40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ebe0e0bc9f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01dcdb3cb444c" /><Relationship Type="http://schemas.openxmlformats.org/officeDocument/2006/relationships/theme" Target="/ppt/slideMasters/theme/theme1.xml" Id="Rd3d1552be8b8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01dcdb3cb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5a86187e8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247f0f42b4b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4796504c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7b4ec4558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772943ba34a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eeae23b540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dc9b6701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VALVATNE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VALVATNE BYGG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162 882 784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3 846 270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−514 170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11 865 901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72 358 457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VALVATNE EIGEDOM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20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post@valvatne.no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876 119 072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VALVATNE BYGG AS</a:t>
            </a:r>
          </a:p>
        </p:txBody>
      </p:sp>
    </p:spTree>
  </p:cSld>
  <p:clrMapOvr>
    <a:masterClrMapping xmlns:a="http://schemas.openxmlformats.org/drawingml/2006/main"/>
  </p:clrMapOvr>
</p:sld>
</file>