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36e8bd466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1b5fa0cff4715"/>
  </p:sldMasterIdLst>
  <p:sldIdLst>
    <p:sldId xmlns:r="http://schemas.openxmlformats.org/officeDocument/2006/relationships" id="256" r:id="Rc57f17244428421e"/>
    <p:sldId xmlns:r="http://schemas.openxmlformats.org/officeDocument/2006/relationships" id="257" r:id="R5e5f020ec32c4676"/>
    <p:sldId xmlns:r="http://schemas.openxmlformats.org/officeDocument/2006/relationships" id="258" r:id="R3009251593f64d4d"/>
    <p:sldId xmlns:r="http://schemas.openxmlformats.org/officeDocument/2006/relationships" id="259" r:id="Rb37f61b64cb640b3"/>
    <p:sldId xmlns:r="http://schemas.openxmlformats.org/officeDocument/2006/relationships" id="260" r:id="Rec26cde3e50545ea"/>
    <p:sldId xmlns:r="http://schemas.openxmlformats.org/officeDocument/2006/relationships" id="261" r:id="R7c3d92264b884e19"/>
    <p:sldId xmlns:r="http://schemas.openxmlformats.org/officeDocument/2006/relationships" id="262" r:id="R702f3678f1e8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1b5fa0cff4715" /><Relationship Type="http://schemas.openxmlformats.org/officeDocument/2006/relationships/slide" Target="/ppt/slides/slide1.xml" Id="Rc57f17244428421e" /><Relationship Type="http://schemas.openxmlformats.org/officeDocument/2006/relationships/slide" Target="/ppt/slides/slide2.xml" Id="R5e5f020ec32c4676" /><Relationship Type="http://schemas.openxmlformats.org/officeDocument/2006/relationships/slide" Target="/ppt/slides/slide3.xml" Id="R3009251593f64d4d" /><Relationship Type="http://schemas.openxmlformats.org/officeDocument/2006/relationships/slide" Target="/ppt/slides/slide4.xml" Id="Rb37f61b64cb640b3" /><Relationship Type="http://schemas.openxmlformats.org/officeDocument/2006/relationships/slide" Target="/ppt/slides/slide5.xml" Id="Rec26cde3e50545ea" /><Relationship Type="http://schemas.openxmlformats.org/officeDocument/2006/relationships/slide" Target="/ppt/slides/slide6.xml" Id="R7c3d92264b884e19" /><Relationship Type="http://schemas.openxmlformats.org/officeDocument/2006/relationships/slide" Target="/ppt/slides/slide7.xml" Id="R702f3678f1e8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0450ba661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eaeb4456d4365" /><Relationship Type="http://schemas.openxmlformats.org/officeDocument/2006/relationships/theme" Target="/ppt/slideMasters/theme/theme1.xml" Id="R41c9365b34fa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eaeb4456d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c0803674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99780d00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cf02df83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69ec09ec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e09fe770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88024a9b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8191ae76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MESTERBLIKK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44 743 257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10 246 054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MESTERBLIKK INVEST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SMISTAD MANAGEMENT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post@mesterblikk.no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www.mesterblikk.no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876 195 682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MESTERBLIKK AS</a:t>
            </a:r>
          </a:p>
        </p:txBody>
      </p:sp>
    </p:spTree>
  </p:cSld>
  <p:clrMapOvr>
    <a:masterClrMapping xmlns:a="http://schemas.openxmlformats.org/drawingml/2006/main"/>
  </p:clrMapOvr>
</p:sld>
</file>