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9a91e4ffe94e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58e8e474d84c94"/>
  </p:sldMasterIdLst>
  <p:sldIdLst>
    <p:sldId xmlns:r="http://schemas.openxmlformats.org/officeDocument/2006/relationships" id="256" r:id="R2fda10de30ec4330"/>
    <p:sldId xmlns:r="http://schemas.openxmlformats.org/officeDocument/2006/relationships" id="257" r:id="R40bf04d64bcc4886"/>
    <p:sldId xmlns:r="http://schemas.openxmlformats.org/officeDocument/2006/relationships" id="258" r:id="R2488e35a3549435d"/>
    <p:sldId xmlns:r="http://schemas.openxmlformats.org/officeDocument/2006/relationships" id="259" r:id="Rad5f5229575e46be"/>
    <p:sldId xmlns:r="http://schemas.openxmlformats.org/officeDocument/2006/relationships" id="260" r:id="R733e49d0e5004eec"/>
    <p:sldId xmlns:r="http://schemas.openxmlformats.org/officeDocument/2006/relationships" id="261" r:id="R7b70aa0a4c8c40b1"/>
    <p:sldId xmlns:r="http://schemas.openxmlformats.org/officeDocument/2006/relationships" id="262" r:id="R80be0da3b3874d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8e8e474d84c94" /><Relationship Type="http://schemas.openxmlformats.org/officeDocument/2006/relationships/slide" Target="/ppt/slides/slide1.xml" Id="R2fda10de30ec4330" /><Relationship Type="http://schemas.openxmlformats.org/officeDocument/2006/relationships/slide" Target="/ppt/slides/slide2.xml" Id="R40bf04d64bcc4886" /><Relationship Type="http://schemas.openxmlformats.org/officeDocument/2006/relationships/slide" Target="/ppt/slides/slide3.xml" Id="R2488e35a3549435d" /><Relationship Type="http://schemas.openxmlformats.org/officeDocument/2006/relationships/slide" Target="/ppt/slides/slide4.xml" Id="Rad5f5229575e46be" /><Relationship Type="http://schemas.openxmlformats.org/officeDocument/2006/relationships/slide" Target="/ppt/slides/slide5.xml" Id="R733e49d0e5004eec" /><Relationship Type="http://schemas.openxmlformats.org/officeDocument/2006/relationships/slide" Target="/ppt/slides/slide6.xml" Id="R7b70aa0a4c8c40b1" /><Relationship Type="http://schemas.openxmlformats.org/officeDocument/2006/relationships/slide" Target="/ppt/slides/slide7.xml" Id="R80be0da3b3874d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9197415ac945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5a9f93aea43db" /><Relationship Type="http://schemas.openxmlformats.org/officeDocument/2006/relationships/theme" Target="/ppt/slideMasters/theme/theme1.xml" Id="Rf8a89a97fe4042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55a9f93aea43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d392e96c448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3ee6edff443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0f1fd8a1549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440f31c9c4c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bc18f0d1148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e0ccf39c54e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8844d21ca44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SKÅRILD ATELIER ØYA TRE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SKÅRILD ATELIER ØYA TRE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SKÅRILD ATELIER ØYA TRE AS ble etablert [år] og holder til i Ytre Snillfjord.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SKÅRILD ATELIER ØYA TRE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SKÅRILD ATELIER ØYA TRE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SKÅRILD ATELIER ØYA TRE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3 215 650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−183 348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4 949 327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6 308 028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SKÅRILD ATELIER ØYA TRE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LEHYLLA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SKÅRILD ATELIER ØYA TRE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Skårill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7207 Ytre Snillfjord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876 320 282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SKÅRILD ATELIER ØYA TRE AS</a:t>
            </a:r>
          </a:p>
        </p:txBody>
      </p:sp>
    </p:spTree>
  </p:cSld>
  <p:clrMapOvr>
    <a:masterClrMapping xmlns:a="http://schemas.openxmlformats.org/drawingml/2006/main"/>
  </p:clrMapOvr>
</p:sld>
</file>