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cdf5d0825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da5d267b149a4"/>
  </p:sldMasterIdLst>
  <p:sldIdLst>
    <p:sldId xmlns:r="http://schemas.openxmlformats.org/officeDocument/2006/relationships" id="256" r:id="R6f8bb830bb284ad5"/>
    <p:sldId xmlns:r="http://schemas.openxmlformats.org/officeDocument/2006/relationships" id="257" r:id="Rf3117d192533417e"/>
    <p:sldId xmlns:r="http://schemas.openxmlformats.org/officeDocument/2006/relationships" id="258" r:id="R875f44f594f3496f"/>
    <p:sldId xmlns:r="http://schemas.openxmlformats.org/officeDocument/2006/relationships" id="259" r:id="Rd17847a4cdd1410e"/>
    <p:sldId xmlns:r="http://schemas.openxmlformats.org/officeDocument/2006/relationships" id="260" r:id="Rc15073ebe328413c"/>
    <p:sldId xmlns:r="http://schemas.openxmlformats.org/officeDocument/2006/relationships" id="261" r:id="Re0ffa9be3a234996"/>
    <p:sldId xmlns:r="http://schemas.openxmlformats.org/officeDocument/2006/relationships" id="262" r:id="R6911fa7eb090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da5d267b149a4" /><Relationship Type="http://schemas.openxmlformats.org/officeDocument/2006/relationships/slide" Target="/ppt/slides/slide1.xml" Id="R6f8bb830bb284ad5" /><Relationship Type="http://schemas.openxmlformats.org/officeDocument/2006/relationships/slide" Target="/ppt/slides/slide2.xml" Id="Rf3117d192533417e" /><Relationship Type="http://schemas.openxmlformats.org/officeDocument/2006/relationships/slide" Target="/ppt/slides/slide3.xml" Id="R875f44f594f3496f" /><Relationship Type="http://schemas.openxmlformats.org/officeDocument/2006/relationships/slide" Target="/ppt/slides/slide4.xml" Id="Rd17847a4cdd1410e" /><Relationship Type="http://schemas.openxmlformats.org/officeDocument/2006/relationships/slide" Target="/ppt/slides/slide5.xml" Id="Rc15073ebe328413c" /><Relationship Type="http://schemas.openxmlformats.org/officeDocument/2006/relationships/slide" Target="/ppt/slides/slide6.xml" Id="Re0ffa9be3a234996" /><Relationship Type="http://schemas.openxmlformats.org/officeDocument/2006/relationships/slide" Target="/ppt/slides/slide7.xml" Id="R6911fa7eb090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856f8fed2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ac54e439f4e00" /><Relationship Type="http://schemas.openxmlformats.org/officeDocument/2006/relationships/theme" Target="/ppt/slideMasters/theme/theme1.xml" Id="Rb1f62fb5b147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ac54e439f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b6f1cacc4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13415925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78eed72c7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01eaa77c0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0ccb60e3b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e6293fc84b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e8785bdd5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JOHNET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JOHNET EIENDOM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609 813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3 604 660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16 929 747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JOHNSRUD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JOHNSRUD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Skirstadgutua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876 466 902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JOHNET EIENDOM AS</a:t>
            </a:r>
          </a:p>
        </p:txBody>
      </p:sp>
    </p:spTree>
  </p:cSld>
  <p:clrMapOvr>
    <a:masterClrMapping xmlns:a="http://schemas.openxmlformats.org/drawingml/2006/main"/>
  </p:clrMapOvr>
</p:sld>
</file>