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17fc714a0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442f3c1b248f9"/>
  </p:sldMasterIdLst>
  <p:sldIdLst>
    <p:sldId xmlns:r="http://schemas.openxmlformats.org/officeDocument/2006/relationships" id="256" r:id="R73758e5f65e24f15"/>
    <p:sldId xmlns:r="http://schemas.openxmlformats.org/officeDocument/2006/relationships" id="257" r:id="R4e2e38a217d141c7"/>
    <p:sldId xmlns:r="http://schemas.openxmlformats.org/officeDocument/2006/relationships" id="258" r:id="R68f17e7f9bba4f54"/>
    <p:sldId xmlns:r="http://schemas.openxmlformats.org/officeDocument/2006/relationships" id="259" r:id="R1c69b505246542b2"/>
    <p:sldId xmlns:r="http://schemas.openxmlformats.org/officeDocument/2006/relationships" id="260" r:id="Redc8e7932958412f"/>
    <p:sldId xmlns:r="http://schemas.openxmlformats.org/officeDocument/2006/relationships" id="261" r:id="Rb04b75e71b844781"/>
    <p:sldId xmlns:r="http://schemas.openxmlformats.org/officeDocument/2006/relationships" id="262" r:id="Ra2c5f7bb34e7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442f3c1b248f9" /><Relationship Type="http://schemas.openxmlformats.org/officeDocument/2006/relationships/slide" Target="/ppt/slides/slide1.xml" Id="R73758e5f65e24f15" /><Relationship Type="http://schemas.openxmlformats.org/officeDocument/2006/relationships/slide" Target="/ppt/slides/slide2.xml" Id="R4e2e38a217d141c7" /><Relationship Type="http://schemas.openxmlformats.org/officeDocument/2006/relationships/slide" Target="/ppt/slides/slide3.xml" Id="R68f17e7f9bba4f54" /><Relationship Type="http://schemas.openxmlformats.org/officeDocument/2006/relationships/slide" Target="/ppt/slides/slide4.xml" Id="R1c69b505246542b2" /><Relationship Type="http://schemas.openxmlformats.org/officeDocument/2006/relationships/slide" Target="/ppt/slides/slide5.xml" Id="Redc8e7932958412f" /><Relationship Type="http://schemas.openxmlformats.org/officeDocument/2006/relationships/slide" Target="/ppt/slides/slide6.xml" Id="Rb04b75e71b844781" /><Relationship Type="http://schemas.openxmlformats.org/officeDocument/2006/relationships/slide" Target="/ppt/slides/slide7.xml" Id="Ra2c5f7bb34e7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247e7956b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2e1801d84d73" /><Relationship Type="http://schemas.openxmlformats.org/officeDocument/2006/relationships/theme" Target="/ppt/slideMasters/theme/theme1.xml" Id="R6820be1010a2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12e1801d8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3664032d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8f54b4a3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5b4d2181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f9a4a96746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172ccd2cd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1ffac6ac40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f10a1dae3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STEVEFISK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44 495 781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CRESVERO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SETERLUND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Nordpolvegen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35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876 521 482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