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2032d2ecbe47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624cbe7ef34663"/>
  </p:sldMasterIdLst>
  <p:sldIdLst>
    <p:sldId xmlns:r="http://schemas.openxmlformats.org/officeDocument/2006/relationships" id="256" r:id="Racb6c488fc62404f"/>
    <p:sldId xmlns:r="http://schemas.openxmlformats.org/officeDocument/2006/relationships" id="257" r:id="R05f7b7dd31f94461"/>
    <p:sldId xmlns:r="http://schemas.openxmlformats.org/officeDocument/2006/relationships" id="258" r:id="R0ea12e09d873447d"/>
    <p:sldId xmlns:r="http://schemas.openxmlformats.org/officeDocument/2006/relationships" id="259" r:id="Rd750f6a92e634d35"/>
    <p:sldId xmlns:r="http://schemas.openxmlformats.org/officeDocument/2006/relationships" id="260" r:id="R9c0c4ca2318e442c"/>
    <p:sldId xmlns:r="http://schemas.openxmlformats.org/officeDocument/2006/relationships" id="261" r:id="Rf50c1caf453a4d95"/>
    <p:sldId xmlns:r="http://schemas.openxmlformats.org/officeDocument/2006/relationships" id="262" r:id="Rd5eb93ae12134f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24cbe7ef34663" /><Relationship Type="http://schemas.openxmlformats.org/officeDocument/2006/relationships/slide" Target="/ppt/slides/slide1.xml" Id="Racb6c488fc62404f" /><Relationship Type="http://schemas.openxmlformats.org/officeDocument/2006/relationships/slide" Target="/ppt/slides/slide2.xml" Id="R05f7b7dd31f94461" /><Relationship Type="http://schemas.openxmlformats.org/officeDocument/2006/relationships/slide" Target="/ppt/slides/slide3.xml" Id="R0ea12e09d873447d" /><Relationship Type="http://schemas.openxmlformats.org/officeDocument/2006/relationships/slide" Target="/ppt/slides/slide4.xml" Id="Rd750f6a92e634d35" /><Relationship Type="http://schemas.openxmlformats.org/officeDocument/2006/relationships/slide" Target="/ppt/slides/slide5.xml" Id="R9c0c4ca2318e442c" /><Relationship Type="http://schemas.openxmlformats.org/officeDocument/2006/relationships/slide" Target="/ppt/slides/slide6.xml" Id="Rf50c1caf453a4d95" /><Relationship Type="http://schemas.openxmlformats.org/officeDocument/2006/relationships/slide" Target="/ppt/slides/slide7.xml" Id="Rd5eb93ae12134f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4de01f5fe4d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d314ed1be4c4e" /><Relationship Type="http://schemas.openxmlformats.org/officeDocument/2006/relationships/theme" Target="/ppt/slideMasters/theme/theme1.xml" Id="Rafd3cd0b525446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ed314ed1be4c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99283220948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f955289e649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47238ee594d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aeb6536d247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047dc32fd4e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c272ad26b4b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661c7f94a43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RUI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RUI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RUI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RUI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RUI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RUI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386 645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12 447 675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12 947 675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RUI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RUI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RUI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91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odd@rui.no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876 550 962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RUI AS</a:t>
            </a:r>
          </a:p>
        </p:txBody>
      </p:sp>
    </p:spTree>
  </p:cSld>
  <p:clrMapOvr>
    <a:masterClrMapping xmlns:a="http://schemas.openxmlformats.org/drawingml/2006/main"/>
  </p:clrMapOvr>
</p:sld>
</file>