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f15ca1d77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660eccb174c11"/>
  </p:sldMasterIdLst>
  <p:sldIdLst>
    <p:sldId xmlns:r="http://schemas.openxmlformats.org/officeDocument/2006/relationships" id="256" r:id="R24a63143c1214895"/>
    <p:sldId xmlns:r="http://schemas.openxmlformats.org/officeDocument/2006/relationships" id="257" r:id="R32505acc8b6248f8"/>
    <p:sldId xmlns:r="http://schemas.openxmlformats.org/officeDocument/2006/relationships" id="258" r:id="R101f2f3802074248"/>
    <p:sldId xmlns:r="http://schemas.openxmlformats.org/officeDocument/2006/relationships" id="259" r:id="R6aab63f488794c30"/>
    <p:sldId xmlns:r="http://schemas.openxmlformats.org/officeDocument/2006/relationships" id="260" r:id="Rb49aa42c9f934ceb"/>
    <p:sldId xmlns:r="http://schemas.openxmlformats.org/officeDocument/2006/relationships" id="261" r:id="Rcb0631b60ad74abb"/>
    <p:sldId xmlns:r="http://schemas.openxmlformats.org/officeDocument/2006/relationships" id="262" r:id="R375e8f1afd03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660eccb174c11" /><Relationship Type="http://schemas.openxmlformats.org/officeDocument/2006/relationships/slide" Target="/ppt/slides/slide1.xml" Id="R24a63143c1214895" /><Relationship Type="http://schemas.openxmlformats.org/officeDocument/2006/relationships/slide" Target="/ppt/slides/slide2.xml" Id="R32505acc8b6248f8" /><Relationship Type="http://schemas.openxmlformats.org/officeDocument/2006/relationships/slide" Target="/ppt/slides/slide3.xml" Id="R101f2f3802074248" /><Relationship Type="http://schemas.openxmlformats.org/officeDocument/2006/relationships/slide" Target="/ppt/slides/slide4.xml" Id="R6aab63f488794c30" /><Relationship Type="http://schemas.openxmlformats.org/officeDocument/2006/relationships/slide" Target="/ppt/slides/slide5.xml" Id="Rb49aa42c9f934ceb" /><Relationship Type="http://schemas.openxmlformats.org/officeDocument/2006/relationships/slide" Target="/ppt/slides/slide6.xml" Id="Rcb0631b60ad74abb" /><Relationship Type="http://schemas.openxmlformats.org/officeDocument/2006/relationships/slide" Target="/ppt/slides/slide7.xml" Id="R375e8f1afd03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a3e105cd2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f8f47304422e" /><Relationship Type="http://schemas.openxmlformats.org/officeDocument/2006/relationships/theme" Target="/ppt/slideMasters/theme/theme1.xml" Id="R79fd48996af9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1f8f47304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fb268f68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327385e5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5d2b7aac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bdc72cd6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c245f545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aac1c8e2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05a73d5b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KALVENES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KALVENES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KALVENES VVS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KALVENES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KALVENES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KALVENES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18 011 502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3 937 711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KALVENES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KALVENES TOR EDMUND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KALVENES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Rollandslia 190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5115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66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info@kalvenes-vvs.no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876 717 832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KALVENES VVS AS</a:t>
            </a:r>
          </a:p>
        </p:txBody>
      </p:sp>
    </p:spTree>
  </p:cSld>
  <p:clrMapOvr>
    <a:masterClrMapping xmlns:a="http://schemas.openxmlformats.org/drawingml/2006/main"/>
  </p:clrMapOvr>
</p:sld>
</file>