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e88e38439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4d21707ad479b"/>
  </p:sldMasterIdLst>
  <p:sldIdLst>
    <p:sldId xmlns:r="http://schemas.openxmlformats.org/officeDocument/2006/relationships" id="256" r:id="R1a5ba97eae624056"/>
    <p:sldId xmlns:r="http://schemas.openxmlformats.org/officeDocument/2006/relationships" id="257" r:id="R4148ee67fc6e440c"/>
    <p:sldId xmlns:r="http://schemas.openxmlformats.org/officeDocument/2006/relationships" id="258" r:id="Ra63d7d5fcbf84109"/>
    <p:sldId xmlns:r="http://schemas.openxmlformats.org/officeDocument/2006/relationships" id="259" r:id="R6c43bc3a19b34f8c"/>
    <p:sldId xmlns:r="http://schemas.openxmlformats.org/officeDocument/2006/relationships" id="260" r:id="R8a89060dabba472e"/>
    <p:sldId xmlns:r="http://schemas.openxmlformats.org/officeDocument/2006/relationships" id="261" r:id="R7f80c674b1dd4e1b"/>
    <p:sldId xmlns:r="http://schemas.openxmlformats.org/officeDocument/2006/relationships" id="262" r:id="R5d2635f4244b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4d21707ad479b" /><Relationship Type="http://schemas.openxmlformats.org/officeDocument/2006/relationships/slide" Target="/ppt/slides/slide1.xml" Id="R1a5ba97eae624056" /><Relationship Type="http://schemas.openxmlformats.org/officeDocument/2006/relationships/slide" Target="/ppt/slides/slide2.xml" Id="R4148ee67fc6e440c" /><Relationship Type="http://schemas.openxmlformats.org/officeDocument/2006/relationships/slide" Target="/ppt/slides/slide3.xml" Id="Ra63d7d5fcbf84109" /><Relationship Type="http://schemas.openxmlformats.org/officeDocument/2006/relationships/slide" Target="/ppt/slides/slide4.xml" Id="R6c43bc3a19b34f8c" /><Relationship Type="http://schemas.openxmlformats.org/officeDocument/2006/relationships/slide" Target="/ppt/slides/slide5.xml" Id="R8a89060dabba472e" /><Relationship Type="http://schemas.openxmlformats.org/officeDocument/2006/relationships/slide" Target="/ppt/slides/slide6.xml" Id="R7f80c674b1dd4e1b" /><Relationship Type="http://schemas.openxmlformats.org/officeDocument/2006/relationships/slide" Target="/ppt/slides/slide7.xml" Id="R5d2635f4244b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62e6eadbc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c101e47e4eab" /><Relationship Type="http://schemas.openxmlformats.org/officeDocument/2006/relationships/theme" Target="/ppt/slideMasters/theme/theme1.xml" Id="R808c23d44f62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8c101e47e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2ccef7f18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b0667537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9a8350a08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67f96a9e6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98a671b5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2165258de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d9d60e28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14 359 857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56 309 443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57 272 172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KAROLINE THAULOW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KAROLINE THAULOW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K Thaulow, Gimleveien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09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876 729 342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