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067b837f4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23418b0df4c6d"/>
  </p:sldMasterIdLst>
  <p:sldIdLst>
    <p:sldId xmlns:r="http://schemas.openxmlformats.org/officeDocument/2006/relationships" id="256" r:id="R65fdb6e664a649a4"/>
    <p:sldId xmlns:r="http://schemas.openxmlformats.org/officeDocument/2006/relationships" id="257" r:id="R854f56d8dfd4406b"/>
    <p:sldId xmlns:r="http://schemas.openxmlformats.org/officeDocument/2006/relationships" id="258" r:id="R217981abf1244a50"/>
    <p:sldId xmlns:r="http://schemas.openxmlformats.org/officeDocument/2006/relationships" id="259" r:id="R78372e666a6140f8"/>
    <p:sldId xmlns:r="http://schemas.openxmlformats.org/officeDocument/2006/relationships" id="260" r:id="Re92092a059bd4b72"/>
    <p:sldId xmlns:r="http://schemas.openxmlformats.org/officeDocument/2006/relationships" id="261" r:id="Ra2a6ee6fc0fc4a40"/>
    <p:sldId xmlns:r="http://schemas.openxmlformats.org/officeDocument/2006/relationships" id="262" r:id="Re3b156a9d1de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23418b0df4c6d" /><Relationship Type="http://schemas.openxmlformats.org/officeDocument/2006/relationships/slide" Target="/ppt/slides/slide1.xml" Id="R65fdb6e664a649a4" /><Relationship Type="http://schemas.openxmlformats.org/officeDocument/2006/relationships/slide" Target="/ppt/slides/slide2.xml" Id="R854f56d8dfd4406b" /><Relationship Type="http://schemas.openxmlformats.org/officeDocument/2006/relationships/slide" Target="/ppt/slides/slide3.xml" Id="R217981abf1244a50" /><Relationship Type="http://schemas.openxmlformats.org/officeDocument/2006/relationships/slide" Target="/ppt/slides/slide4.xml" Id="R78372e666a6140f8" /><Relationship Type="http://schemas.openxmlformats.org/officeDocument/2006/relationships/slide" Target="/ppt/slides/slide5.xml" Id="Re92092a059bd4b72" /><Relationship Type="http://schemas.openxmlformats.org/officeDocument/2006/relationships/slide" Target="/ppt/slides/slide6.xml" Id="Ra2a6ee6fc0fc4a40" /><Relationship Type="http://schemas.openxmlformats.org/officeDocument/2006/relationships/slide" Target="/ppt/slides/slide7.xml" Id="Re3b156a9d1de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0a0ba39f8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80a05903495b" /><Relationship Type="http://schemas.openxmlformats.org/officeDocument/2006/relationships/theme" Target="/ppt/slideMasters/theme/theme1.xml" Id="R5a8a199f6f34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080a05903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46e7dc8f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b18e92eb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93ecfc5c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0f3418c3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db9a649f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93776f2b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4b347397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DIGITALIS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2 261 185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 BERIT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 LISBETH IRENE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Schønheyders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post@digitalisregnskap.no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876 785 102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DIGITALIS AS</a:t>
            </a:r>
          </a:p>
        </p:txBody>
      </p:sp>
    </p:spTree>
  </p:cSld>
  <p:clrMapOvr>
    <a:masterClrMapping xmlns:a="http://schemas.openxmlformats.org/drawingml/2006/main"/>
  </p:clrMapOvr>
</p:sld>
</file>