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1b4de0bd2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379cae5a045d9"/>
  </p:sldMasterIdLst>
  <p:sldIdLst>
    <p:sldId xmlns:r="http://schemas.openxmlformats.org/officeDocument/2006/relationships" id="256" r:id="R90032fa3f4ac402b"/>
    <p:sldId xmlns:r="http://schemas.openxmlformats.org/officeDocument/2006/relationships" id="257" r:id="R94894a5526ff45a1"/>
    <p:sldId xmlns:r="http://schemas.openxmlformats.org/officeDocument/2006/relationships" id="258" r:id="R20741166a6da4f44"/>
    <p:sldId xmlns:r="http://schemas.openxmlformats.org/officeDocument/2006/relationships" id="259" r:id="R3cd9ce83404f4b16"/>
    <p:sldId xmlns:r="http://schemas.openxmlformats.org/officeDocument/2006/relationships" id="260" r:id="R35d6d675cac24278"/>
    <p:sldId xmlns:r="http://schemas.openxmlformats.org/officeDocument/2006/relationships" id="261" r:id="R20be2ed4ed32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379cae5a045d9" /><Relationship Type="http://schemas.openxmlformats.org/officeDocument/2006/relationships/slide" Target="/ppt/slides/slide1.xml" Id="R90032fa3f4ac402b" /><Relationship Type="http://schemas.openxmlformats.org/officeDocument/2006/relationships/slide" Target="/ppt/slides/slide2.xml" Id="R94894a5526ff45a1" /><Relationship Type="http://schemas.openxmlformats.org/officeDocument/2006/relationships/slide" Target="/ppt/slides/slide3.xml" Id="R20741166a6da4f44" /><Relationship Type="http://schemas.openxmlformats.org/officeDocument/2006/relationships/slide" Target="/ppt/slides/slide4.xml" Id="R3cd9ce83404f4b16" /><Relationship Type="http://schemas.openxmlformats.org/officeDocument/2006/relationships/slide" Target="/ppt/slides/slide5.xml" Id="R35d6d675cac24278" /><Relationship Type="http://schemas.openxmlformats.org/officeDocument/2006/relationships/slide" Target="/ppt/slides/slide6.xml" Id="R20be2ed4ed32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2e25aa07d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ecac0fbd4cd0" /><Relationship Type="http://schemas.openxmlformats.org/officeDocument/2006/relationships/theme" Target="/ppt/slideMasters/theme/theme1.xml" Id="Rb1118e155fac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decac0fbd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37b7785c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1a086a64f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41b7529ad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17500e8b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d973752b14f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d4f1c0ad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FELLESLEGATET AV FRIE LEGATER TIL FORDEL FOR DIAKONISSEHUSET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FELLESLEGATET AV FRIE LEGATER TIL FORDEL FOR DIAKONISSEHUSET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2 305 799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57 887 023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57 977 052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Stiftelsen Diakonissehuset, Lovisenberg, Lovisenberggata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35 82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877 128 172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