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6af6fe0264c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21087e8c64d06"/>
  </p:sldMasterIdLst>
  <p:sldIdLst>
    <p:sldId xmlns:r="http://schemas.openxmlformats.org/officeDocument/2006/relationships" id="256" r:id="R8699eec35df44c25"/>
    <p:sldId xmlns:r="http://schemas.openxmlformats.org/officeDocument/2006/relationships" id="257" r:id="R06609d96c5684f63"/>
    <p:sldId xmlns:r="http://schemas.openxmlformats.org/officeDocument/2006/relationships" id="258" r:id="Rf5a763ba16c7450b"/>
    <p:sldId xmlns:r="http://schemas.openxmlformats.org/officeDocument/2006/relationships" id="259" r:id="R55a8347376424e5b"/>
    <p:sldId xmlns:r="http://schemas.openxmlformats.org/officeDocument/2006/relationships" id="260" r:id="R6efaa15ba22b4402"/>
    <p:sldId xmlns:r="http://schemas.openxmlformats.org/officeDocument/2006/relationships" id="261" r:id="Rb8e63226625d4d44"/>
    <p:sldId xmlns:r="http://schemas.openxmlformats.org/officeDocument/2006/relationships" id="262" r:id="R30432f3edab047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21087e8c64d06" /><Relationship Type="http://schemas.openxmlformats.org/officeDocument/2006/relationships/slide" Target="/ppt/slides/slide1.xml" Id="R8699eec35df44c25" /><Relationship Type="http://schemas.openxmlformats.org/officeDocument/2006/relationships/slide" Target="/ppt/slides/slide2.xml" Id="R06609d96c5684f63" /><Relationship Type="http://schemas.openxmlformats.org/officeDocument/2006/relationships/slide" Target="/ppt/slides/slide3.xml" Id="Rf5a763ba16c7450b" /><Relationship Type="http://schemas.openxmlformats.org/officeDocument/2006/relationships/slide" Target="/ppt/slides/slide4.xml" Id="R55a8347376424e5b" /><Relationship Type="http://schemas.openxmlformats.org/officeDocument/2006/relationships/slide" Target="/ppt/slides/slide5.xml" Id="R6efaa15ba22b4402" /><Relationship Type="http://schemas.openxmlformats.org/officeDocument/2006/relationships/slide" Target="/ppt/slides/slide6.xml" Id="Rb8e63226625d4d44" /><Relationship Type="http://schemas.openxmlformats.org/officeDocument/2006/relationships/slide" Target="/ppt/slides/slide7.xml" Id="R30432f3edab047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c5a1b534542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1a2320b4444ef" /><Relationship Type="http://schemas.openxmlformats.org/officeDocument/2006/relationships/theme" Target="/ppt/slideMasters/theme/theme1.xml" Id="R187f36a913644c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21a2320b4444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c0af5549d4b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77c0e06dc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57c74fb0a45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4ce6a2ed740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d31dc59f84f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5908c1bc842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d4d0cc80947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Torvald Brynes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877 164 292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