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520475db7e4a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dc4586d28044af"/>
  </p:sldMasterIdLst>
  <p:sldIdLst>
    <p:sldId xmlns:r="http://schemas.openxmlformats.org/officeDocument/2006/relationships" id="256" r:id="R9b64d827cbc44ae9"/>
    <p:sldId xmlns:r="http://schemas.openxmlformats.org/officeDocument/2006/relationships" id="257" r:id="R512e4ed9cce54557"/>
    <p:sldId xmlns:r="http://schemas.openxmlformats.org/officeDocument/2006/relationships" id="258" r:id="Rcb8fd5e324a84365"/>
    <p:sldId xmlns:r="http://schemas.openxmlformats.org/officeDocument/2006/relationships" id="259" r:id="R03519831fb1c4e47"/>
    <p:sldId xmlns:r="http://schemas.openxmlformats.org/officeDocument/2006/relationships" id="260" r:id="R9deca6d13512483f"/>
    <p:sldId xmlns:r="http://schemas.openxmlformats.org/officeDocument/2006/relationships" id="261" r:id="Rd9085bc36b134d5f"/>
    <p:sldId xmlns:r="http://schemas.openxmlformats.org/officeDocument/2006/relationships" id="262" r:id="R2ef0a76574dd41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dc4586d28044af" /><Relationship Type="http://schemas.openxmlformats.org/officeDocument/2006/relationships/slide" Target="/ppt/slides/slide1.xml" Id="R9b64d827cbc44ae9" /><Relationship Type="http://schemas.openxmlformats.org/officeDocument/2006/relationships/slide" Target="/ppt/slides/slide2.xml" Id="R512e4ed9cce54557" /><Relationship Type="http://schemas.openxmlformats.org/officeDocument/2006/relationships/slide" Target="/ppt/slides/slide3.xml" Id="Rcb8fd5e324a84365" /><Relationship Type="http://schemas.openxmlformats.org/officeDocument/2006/relationships/slide" Target="/ppt/slides/slide4.xml" Id="R03519831fb1c4e47" /><Relationship Type="http://schemas.openxmlformats.org/officeDocument/2006/relationships/slide" Target="/ppt/slides/slide5.xml" Id="R9deca6d13512483f" /><Relationship Type="http://schemas.openxmlformats.org/officeDocument/2006/relationships/slide" Target="/ppt/slides/slide6.xml" Id="Rd9085bc36b134d5f" /><Relationship Type="http://schemas.openxmlformats.org/officeDocument/2006/relationships/slide" Target="/ppt/slides/slide7.xml" Id="R2ef0a76574dd41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7d15629d6f4e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ee307350d4847" /><Relationship Type="http://schemas.openxmlformats.org/officeDocument/2006/relationships/theme" Target="/ppt/slideMasters/theme/theme1.xml" Id="R4d98105f48054e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9ee307350d48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35fb2a64f42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aca2c1cd040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49043a4bf40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db76acf4048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a0b9bfe9740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af6496c884b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7941ccae243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HELGEMO RØRTEKNIKK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HELGEMO RØRTEKNIKK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HELGEMO RØRTEKNIKK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HELGEMO RØRTEKNIKK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HELGEMO RØRTEKNIKK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HELGEMO RØRTEKNIKK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8 782 694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259 108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340 849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3 910 750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11 540 310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HELGEMO RØRTEKNIKK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SJØLIA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HELGEMO RØRTEKNIKK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Tempevegen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877 309 282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HELGEMO RØRTEKNIKK AS</a:t>
            </a:r>
          </a:p>
        </p:txBody>
      </p:sp>
    </p:spTree>
  </p:cSld>
  <p:clrMapOvr>
    <a:masterClrMapping xmlns:a="http://schemas.openxmlformats.org/drawingml/2006/main"/>
  </p:clrMapOvr>
</p:sld>
</file>