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ed921e7b194d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4f1b567f3a4e0f"/>
  </p:sldMasterIdLst>
  <p:sldIdLst>
    <p:sldId xmlns:r="http://schemas.openxmlformats.org/officeDocument/2006/relationships" id="256" r:id="Rb9066d96ac2c4d58"/>
    <p:sldId xmlns:r="http://schemas.openxmlformats.org/officeDocument/2006/relationships" id="257" r:id="Rd47ac520cc70479a"/>
    <p:sldId xmlns:r="http://schemas.openxmlformats.org/officeDocument/2006/relationships" id="258" r:id="Rbe8bd1c303434a9b"/>
    <p:sldId xmlns:r="http://schemas.openxmlformats.org/officeDocument/2006/relationships" id="259" r:id="R874348e1744b4848"/>
    <p:sldId xmlns:r="http://schemas.openxmlformats.org/officeDocument/2006/relationships" id="260" r:id="Rf8fe7262d687497c"/>
    <p:sldId xmlns:r="http://schemas.openxmlformats.org/officeDocument/2006/relationships" id="261" r:id="R666803b8cc2e43d5"/>
    <p:sldId xmlns:r="http://schemas.openxmlformats.org/officeDocument/2006/relationships" id="262" r:id="R711e5f7c19f642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4f1b567f3a4e0f" /><Relationship Type="http://schemas.openxmlformats.org/officeDocument/2006/relationships/slide" Target="/ppt/slides/slide1.xml" Id="Rb9066d96ac2c4d58" /><Relationship Type="http://schemas.openxmlformats.org/officeDocument/2006/relationships/slide" Target="/ppt/slides/slide2.xml" Id="Rd47ac520cc70479a" /><Relationship Type="http://schemas.openxmlformats.org/officeDocument/2006/relationships/slide" Target="/ppt/slides/slide3.xml" Id="Rbe8bd1c303434a9b" /><Relationship Type="http://schemas.openxmlformats.org/officeDocument/2006/relationships/slide" Target="/ppt/slides/slide4.xml" Id="R874348e1744b4848" /><Relationship Type="http://schemas.openxmlformats.org/officeDocument/2006/relationships/slide" Target="/ppt/slides/slide5.xml" Id="Rf8fe7262d687497c" /><Relationship Type="http://schemas.openxmlformats.org/officeDocument/2006/relationships/slide" Target="/ppt/slides/slide6.xml" Id="R666803b8cc2e43d5" /><Relationship Type="http://schemas.openxmlformats.org/officeDocument/2006/relationships/slide" Target="/ppt/slides/slide7.xml" Id="R711e5f7c19f642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a8f547c0264c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26b59eb78451a" /><Relationship Type="http://schemas.openxmlformats.org/officeDocument/2006/relationships/theme" Target="/ppt/slideMasters/theme/theme1.xml" Id="R9acd7f0b196a4f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d26b59eb7845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7edd64b3341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a691ca66d48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8cf5bcec24f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d8655534740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c3838684c04d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95c16511641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0e20d264541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KJELDAAS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KJELDAAS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KJELDAAS AS ble etablert [år] og holder til i Sande I Vestfold.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KJELDAAS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KJELDAAS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KJELDAAS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488 305 201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31 490 688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21 106 102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84 769 182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252 748 647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KJELDAAS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KJELDAAS HOLDING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IMJELT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PANMAN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KJELDAAS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Gallebergveien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3070 Sande I Vestfold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77 97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post@kjeldaas-as.no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www.kjeldaas-as.no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877 341 062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KJELDAAS AS</a:t>
            </a:r>
          </a:p>
        </p:txBody>
      </p:sp>
    </p:spTree>
  </p:cSld>
  <p:clrMapOvr>
    <a:masterClrMapping xmlns:a="http://schemas.openxmlformats.org/drawingml/2006/main"/>
  </p:clrMapOvr>
</p:sld>
</file>