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58ee8b16a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2a5864c224067"/>
  </p:sldMasterIdLst>
  <p:sldIdLst>
    <p:sldId xmlns:r="http://schemas.openxmlformats.org/officeDocument/2006/relationships" id="256" r:id="Rd4011aa5eeab402d"/>
    <p:sldId xmlns:r="http://schemas.openxmlformats.org/officeDocument/2006/relationships" id="257" r:id="R332a73eb3b454476"/>
    <p:sldId xmlns:r="http://schemas.openxmlformats.org/officeDocument/2006/relationships" id="258" r:id="Rce86708b1bb04cf8"/>
    <p:sldId xmlns:r="http://schemas.openxmlformats.org/officeDocument/2006/relationships" id="259" r:id="R1ac1db83a68b496c"/>
    <p:sldId xmlns:r="http://schemas.openxmlformats.org/officeDocument/2006/relationships" id="260" r:id="Re52a238691f246cc"/>
    <p:sldId xmlns:r="http://schemas.openxmlformats.org/officeDocument/2006/relationships" id="261" r:id="R83d7439d47aa4725"/>
    <p:sldId xmlns:r="http://schemas.openxmlformats.org/officeDocument/2006/relationships" id="262" r:id="R11e49ce920ca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2a5864c224067" /><Relationship Type="http://schemas.openxmlformats.org/officeDocument/2006/relationships/slide" Target="/ppt/slides/slide1.xml" Id="Rd4011aa5eeab402d" /><Relationship Type="http://schemas.openxmlformats.org/officeDocument/2006/relationships/slide" Target="/ppt/slides/slide2.xml" Id="R332a73eb3b454476" /><Relationship Type="http://schemas.openxmlformats.org/officeDocument/2006/relationships/slide" Target="/ppt/slides/slide3.xml" Id="Rce86708b1bb04cf8" /><Relationship Type="http://schemas.openxmlformats.org/officeDocument/2006/relationships/slide" Target="/ppt/slides/slide4.xml" Id="R1ac1db83a68b496c" /><Relationship Type="http://schemas.openxmlformats.org/officeDocument/2006/relationships/slide" Target="/ppt/slides/slide5.xml" Id="Re52a238691f246cc" /><Relationship Type="http://schemas.openxmlformats.org/officeDocument/2006/relationships/slide" Target="/ppt/slides/slide6.xml" Id="R83d7439d47aa4725" /><Relationship Type="http://schemas.openxmlformats.org/officeDocument/2006/relationships/slide" Target="/ppt/slides/slide7.xml" Id="R11e49ce920ca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76c6e2b62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b40c88e8445dd" /><Relationship Type="http://schemas.openxmlformats.org/officeDocument/2006/relationships/theme" Target="/ppt/slideMasters/theme/theme1.xml" Id="Re9b70a693f68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b40c88e84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e98269931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997fcd75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42e93582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7f1da779e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c10b99229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671f99cf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c9966bb7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