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e421f2eaf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915ebfcb84541"/>
  </p:sldMasterIdLst>
  <p:sldIdLst>
    <p:sldId xmlns:r="http://schemas.openxmlformats.org/officeDocument/2006/relationships" id="256" r:id="R8b8d1b1c248e4353"/>
    <p:sldId xmlns:r="http://schemas.openxmlformats.org/officeDocument/2006/relationships" id="257" r:id="Rabd431563e5c4ab2"/>
    <p:sldId xmlns:r="http://schemas.openxmlformats.org/officeDocument/2006/relationships" id="258" r:id="R6d9501186a9448c5"/>
    <p:sldId xmlns:r="http://schemas.openxmlformats.org/officeDocument/2006/relationships" id="259" r:id="Rebfa02310b7045db"/>
    <p:sldId xmlns:r="http://schemas.openxmlformats.org/officeDocument/2006/relationships" id="260" r:id="R2a00f8e7a7704310"/>
    <p:sldId xmlns:r="http://schemas.openxmlformats.org/officeDocument/2006/relationships" id="261" r:id="R3739855462654ce7"/>
    <p:sldId xmlns:r="http://schemas.openxmlformats.org/officeDocument/2006/relationships" id="262" r:id="R9285aeec2827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915ebfcb84541" /><Relationship Type="http://schemas.openxmlformats.org/officeDocument/2006/relationships/slide" Target="/ppt/slides/slide1.xml" Id="R8b8d1b1c248e4353" /><Relationship Type="http://schemas.openxmlformats.org/officeDocument/2006/relationships/slide" Target="/ppt/slides/slide2.xml" Id="Rabd431563e5c4ab2" /><Relationship Type="http://schemas.openxmlformats.org/officeDocument/2006/relationships/slide" Target="/ppt/slides/slide3.xml" Id="R6d9501186a9448c5" /><Relationship Type="http://schemas.openxmlformats.org/officeDocument/2006/relationships/slide" Target="/ppt/slides/slide4.xml" Id="Rebfa02310b7045db" /><Relationship Type="http://schemas.openxmlformats.org/officeDocument/2006/relationships/slide" Target="/ppt/slides/slide5.xml" Id="R2a00f8e7a7704310" /><Relationship Type="http://schemas.openxmlformats.org/officeDocument/2006/relationships/slide" Target="/ppt/slides/slide6.xml" Id="R3739855462654ce7" /><Relationship Type="http://schemas.openxmlformats.org/officeDocument/2006/relationships/slide" Target="/ppt/slides/slide7.xml" Id="R9285aeec2827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690c5a935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7ebcece014443" /><Relationship Type="http://schemas.openxmlformats.org/officeDocument/2006/relationships/theme" Target="/ppt/slideMasters/theme/theme1.xml" Id="Ra89a780532d2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7ebcece01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b5faa6a2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9f5498cd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fb699e735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a1cf9ddb04a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b63800327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defc603d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80ac321a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FREDDY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203 101 573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203 373 755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DAG FREDDY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JAN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GRO BREDAL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HANS FREDDY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Hasleskogveien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58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freddy.invest@c2i.net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878 657 322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