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1a60d264a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6f00efaa145d1"/>
  </p:sldMasterIdLst>
  <p:sldIdLst>
    <p:sldId xmlns:r="http://schemas.openxmlformats.org/officeDocument/2006/relationships" id="256" r:id="R4987e8c7e4d6478c"/>
    <p:sldId xmlns:r="http://schemas.openxmlformats.org/officeDocument/2006/relationships" id="257" r:id="Rbd0d6bd60c1042c6"/>
    <p:sldId xmlns:r="http://schemas.openxmlformats.org/officeDocument/2006/relationships" id="258" r:id="Rf822d9446f3444e9"/>
    <p:sldId xmlns:r="http://schemas.openxmlformats.org/officeDocument/2006/relationships" id="259" r:id="R7b48a357aae548d6"/>
    <p:sldId xmlns:r="http://schemas.openxmlformats.org/officeDocument/2006/relationships" id="260" r:id="Rcb3a36c36a1e4dbc"/>
    <p:sldId xmlns:r="http://schemas.openxmlformats.org/officeDocument/2006/relationships" id="261" r:id="R5edebaa3eb7544fc"/>
    <p:sldId xmlns:r="http://schemas.openxmlformats.org/officeDocument/2006/relationships" id="262" r:id="Rb2f7a581e614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6f00efaa145d1" /><Relationship Type="http://schemas.openxmlformats.org/officeDocument/2006/relationships/slide" Target="/ppt/slides/slide1.xml" Id="R4987e8c7e4d6478c" /><Relationship Type="http://schemas.openxmlformats.org/officeDocument/2006/relationships/slide" Target="/ppt/slides/slide2.xml" Id="Rbd0d6bd60c1042c6" /><Relationship Type="http://schemas.openxmlformats.org/officeDocument/2006/relationships/slide" Target="/ppt/slides/slide3.xml" Id="Rf822d9446f3444e9" /><Relationship Type="http://schemas.openxmlformats.org/officeDocument/2006/relationships/slide" Target="/ppt/slides/slide4.xml" Id="R7b48a357aae548d6" /><Relationship Type="http://schemas.openxmlformats.org/officeDocument/2006/relationships/slide" Target="/ppt/slides/slide5.xml" Id="Rcb3a36c36a1e4dbc" /><Relationship Type="http://schemas.openxmlformats.org/officeDocument/2006/relationships/slide" Target="/ppt/slides/slide6.xml" Id="R5edebaa3eb7544fc" /><Relationship Type="http://schemas.openxmlformats.org/officeDocument/2006/relationships/slide" Target="/ppt/slides/slide7.xml" Id="Rb2f7a581e614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d73aeefc5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bad3474a847d1" /><Relationship Type="http://schemas.openxmlformats.org/officeDocument/2006/relationships/theme" Target="/ppt/slideMasters/theme/theme1.xml" Id="Rfb2f55cba77d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bad3474a8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0c366e91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ae79a4e5b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1b245718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e829156ce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cb53a5d1b47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c3a01297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7f003b504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HOTELL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32 864 420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5 061 315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