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6604da657547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1baa3e7ef74214"/>
  </p:sldMasterIdLst>
  <p:sldIdLst>
    <p:sldId xmlns:r="http://schemas.openxmlformats.org/officeDocument/2006/relationships" id="256" r:id="R1dc4feb99afe46fa"/>
    <p:sldId xmlns:r="http://schemas.openxmlformats.org/officeDocument/2006/relationships" id="257" r:id="R08586d3d9b674080"/>
    <p:sldId xmlns:r="http://schemas.openxmlformats.org/officeDocument/2006/relationships" id="258" r:id="Rfb471067f5bc4d82"/>
    <p:sldId xmlns:r="http://schemas.openxmlformats.org/officeDocument/2006/relationships" id="259" r:id="R589c9249d1a9473e"/>
    <p:sldId xmlns:r="http://schemas.openxmlformats.org/officeDocument/2006/relationships" id="260" r:id="Rdb4ebb4af0624d8b"/>
    <p:sldId xmlns:r="http://schemas.openxmlformats.org/officeDocument/2006/relationships" id="261" r:id="R173f7e82e9384f41"/>
    <p:sldId xmlns:r="http://schemas.openxmlformats.org/officeDocument/2006/relationships" id="262" r:id="R9374ba6a390442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1baa3e7ef74214" /><Relationship Type="http://schemas.openxmlformats.org/officeDocument/2006/relationships/slide" Target="/ppt/slides/slide1.xml" Id="R1dc4feb99afe46fa" /><Relationship Type="http://schemas.openxmlformats.org/officeDocument/2006/relationships/slide" Target="/ppt/slides/slide2.xml" Id="R08586d3d9b674080" /><Relationship Type="http://schemas.openxmlformats.org/officeDocument/2006/relationships/slide" Target="/ppt/slides/slide3.xml" Id="Rfb471067f5bc4d82" /><Relationship Type="http://schemas.openxmlformats.org/officeDocument/2006/relationships/slide" Target="/ppt/slides/slide4.xml" Id="R589c9249d1a9473e" /><Relationship Type="http://schemas.openxmlformats.org/officeDocument/2006/relationships/slide" Target="/ppt/slides/slide5.xml" Id="Rdb4ebb4af0624d8b" /><Relationship Type="http://schemas.openxmlformats.org/officeDocument/2006/relationships/slide" Target="/ppt/slides/slide6.xml" Id="R173f7e82e9384f41" /><Relationship Type="http://schemas.openxmlformats.org/officeDocument/2006/relationships/slide" Target="/ppt/slides/slide7.xml" Id="R9374ba6a390442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3e40b4c65549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260cf2f324ac3" /><Relationship Type="http://schemas.openxmlformats.org/officeDocument/2006/relationships/theme" Target="/ppt/slideMasters/theme/theme1.xml" Id="Rde701bebd3bb49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3260cf2f324a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381ab30a74d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c04691a2b4b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9ad7a8bbe4d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9ce3b6e264b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476422faf41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ce4bb9cfc44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71f3b0a9e4f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STUGUDAL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STUGUDAL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STUGUDAL EIENDOM AS ble etablert [år] og holder til i Tydal.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STUGUDAL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STUGUDAL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STUGUDAL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−310 290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−171 132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10 227 566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21 914 803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STUGUDAL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KVISLABAKKEN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MORSET ODD HÅVARD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STUGUDAL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Stugudal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7590 Tydal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878 713 672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STUGUDAL EIENDOM AS</a:t>
            </a:r>
          </a:p>
        </p:txBody>
      </p:sp>
    </p:spTree>
  </p:cSld>
  <p:clrMapOvr>
    <a:masterClrMapping xmlns:a="http://schemas.openxmlformats.org/drawingml/2006/main"/>
  </p:clrMapOvr>
</p:sld>
</file>