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a8cb1f4b544d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37a38e42514684"/>
  </p:sldMasterIdLst>
  <p:sldIdLst>
    <p:sldId xmlns:r="http://schemas.openxmlformats.org/officeDocument/2006/relationships" id="256" r:id="Rd062e77ae04c49ae"/>
    <p:sldId xmlns:r="http://schemas.openxmlformats.org/officeDocument/2006/relationships" id="257" r:id="R9c273d632e18445b"/>
    <p:sldId xmlns:r="http://schemas.openxmlformats.org/officeDocument/2006/relationships" id="258" r:id="R0473c7ebe1444fd8"/>
    <p:sldId xmlns:r="http://schemas.openxmlformats.org/officeDocument/2006/relationships" id="259" r:id="Rf8cd63730c564b32"/>
    <p:sldId xmlns:r="http://schemas.openxmlformats.org/officeDocument/2006/relationships" id="260" r:id="Rf38404dbec3f4cc3"/>
    <p:sldId xmlns:r="http://schemas.openxmlformats.org/officeDocument/2006/relationships" id="261" r:id="Rb2df1891c6a745d4"/>
    <p:sldId xmlns:r="http://schemas.openxmlformats.org/officeDocument/2006/relationships" id="262" r:id="R26f4469b489348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37a38e42514684" /><Relationship Type="http://schemas.openxmlformats.org/officeDocument/2006/relationships/slide" Target="/ppt/slides/slide1.xml" Id="Rd062e77ae04c49ae" /><Relationship Type="http://schemas.openxmlformats.org/officeDocument/2006/relationships/slide" Target="/ppt/slides/slide2.xml" Id="R9c273d632e18445b" /><Relationship Type="http://schemas.openxmlformats.org/officeDocument/2006/relationships/slide" Target="/ppt/slides/slide3.xml" Id="R0473c7ebe1444fd8" /><Relationship Type="http://schemas.openxmlformats.org/officeDocument/2006/relationships/slide" Target="/ppt/slides/slide4.xml" Id="Rf8cd63730c564b32" /><Relationship Type="http://schemas.openxmlformats.org/officeDocument/2006/relationships/slide" Target="/ppt/slides/slide5.xml" Id="Rf38404dbec3f4cc3" /><Relationship Type="http://schemas.openxmlformats.org/officeDocument/2006/relationships/slide" Target="/ppt/slides/slide6.xml" Id="Rb2df1891c6a745d4" /><Relationship Type="http://schemas.openxmlformats.org/officeDocument/2006/relationships/slide" Target="/ppt/slides/slide7.xml" Id="R26f4469b489348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49a2fd18d846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6e02ee9594a21" /><Relationship Type="http://schemas.openxmlformats.org/officeDocument/2006/relationships/theme" Target="/ppt/slideMasters/theme/theme1.xml" Id="Rabb625a0c20d47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e6e02ee9594a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a84a85d7042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a72aadd2444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fc550c21148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0b35509d74e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f493499f54a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9eb2f97f74c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a4f48088b4e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BLIO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1 003 981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146 474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610 194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1 599 973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1 743 099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ODDLEIV AKSNES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Leksdalsvegen 837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7656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95 73 58 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oaksnes@online.no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879 180 732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BLIO AS</a:t>
            </a:r>
          </a:p>
        </p:txBody>
      </p:sp>
    </p:spTree>
  </p:cSld>
  <p:clrMapOvr>
    <a:masterClrMapping xmlns:a="http://schemas.openxmlformats.org/drawingml/2006/main"/>
  </p:clrMapOvr>
</p:sld>
</file>