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89812e282346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af8aaf964c49f0"/>
  </p:sldMasterIdLst>
  <p:sldIdLst>
    <p:sldId xmlns:r="http://schemas.openxmlformats.org/officeDocument/2006/relationships" id="256" r:id="R5ce285d9bfb54c79"/>
    <p:sldId xmlns:r="http://schemas.openxmlformats.org/officeDocument/2006/relationships" id="257" r:id="Rd909c2948736413e"/>
    <p:sldId xmlns:r="http://schemas.openxmlformats.org/officeDocument/2006/relationships" id="258" r:id="Rddef4e11117345a9"/>
    <p:sldId xmlns:r="http://schemas.openxmlformats.org/officeDocument/2006/relationships" id="259" r:id="R9f56e11968ce48a6"/>
    <p:sldId xmlns:r="http://schemas.openxmlformats.org/officeDocument/2006/relationships" id="260" r:id="R1333a8b2170b4351"/>
    <p:sldId xmlns:r="http://schemas.openxmlformats.org/officeDocument/2006/relationships" id="261" r:id="Rc73bf9d554fd4458"/>
    <p:sldId xmlns:r="http://schemas.openxmlformats.org/officeDocument/2006/relationships" id="262" r:id="R3eac6665aac84b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af8aaf964c49f0" /><Relationship Type="http://schemas.openxmlformats.org/officeDocument/2006/relationships/slide" Target="/ppt/slides/slide1.xml" Id="R5ce285d9bfb54c79" /><Relationship Type="http://schemas.openxmlformats.org/officeDocument/2006/relationships/slide" Target="/ppt/slides/slide2.xml" Id="Rd909c2948736413e" /><Relationship Type="http://schemas.openxmlformats.org/officeDocument/2006/relationships/slide" Target="/ppt/slides/slide3.xml" Id="Rddef4e11117345a9" /><Relationship Type="http://schemas.openxmlformats.org/officeDocument/2006/relationships/slide" Target="/ppt/slides/slide4.xml" Id="R9f56e11968ce48a6" /><Relationship Type="http://schemas.openxmlformats.org/officeDocument/2006/relationships/slide" Target="/ppt/slides/slide5.xml" Id="R1333a8b2170b4351" /><Relationship Type="http://schemas.openxmlformats.org/officeDocument/2006/relationships/slide" Target="/ppt/slides/slide6.xml" Id="Rc73bf9d554fd4458" /><Relationship Type="http://schemas.openxmlformats.org/officeDocument/2006/relationships/slide" Target="/ppt/slides/slide7.xml" Id="R3eac6665aac84b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3784b3e3c144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84ed2f7ab4974" /><Relationship Type="http://schemas.openxmlformats.org/officeDocument/2006/relationships/theme" Target="/ppt/slideMasters/theme/theme1.xml" Id="R2fd2518faf5343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b84ed2f7ab49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294fcc7b748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cb36bd8284c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41121ba7847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01789ea2246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737f944404e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0eb3375a640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9624af0d748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GULBRANDSEN &amp; OLIMB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GULBRANDSEN &amp; OLIMB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GULBRANDSEN &amp; OLIMB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GULBRANDSEN &amp; OLIMB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GULBRANDSEN &amp; OLIMB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GULBRANDSEN &amp; OLIMB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33 952 570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6 309 557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13 870 392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GULBRANDSEN &amp; OLIMB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GULBRANDSEN HOLDING AS  –  47,2 %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KAMS AS  –  47,2 %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GULBRANDSEN HOLDING AS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KAMS AS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GULBRANDSEN &amp; OLIMB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Tvetenveien 164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80 37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jan@g-o.no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879 296 242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GULBRANDSEN &amp; OLIMB AS</a:t>
            </a:r>
          </a:p>
        </p:txBody>
      </p:sp>
    </p:spTree>
  </p:cSld>
  <p:clrMapOvr>
    <a:masterClrMapping xmlns:a="http://schemas.openxmlformats.org/drawingml/2006/main"/>
  </p:clrMapOvr>
</p:sld>
</file>