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b15681a989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f26333c22485b"/>
  </p:sldMasterIdLst>
  <p:sldIdLst>
    <p:sldId xmlns:r="http://schemas.openxmlformats.org/officeDocument/2006/relationships" id="256" r:id="R17be59171a9e43d6"/>
    <p:sldId xmlns:r="http://schemas.openxmlformats.org/officeDocument/2006/relationships" id="257" r:id="R5b59d9eb0e264da6"/>
    <p:sldId xmlns:r="http://schemas.openxmlformats.org/officeDocument/2006/relationships" id="258" r:id="R3bd4b8db73794ac6"/>
    <p:sldId xmlns:r="http://schemas.openxmlformats.org/officeDocument/2006/relationships" id="259" r:id="Raafa3d3e914048a1"/>
    <p:sldId xmlns:r="http://schemas.openxmlformats.org/officeDocument/2006/relationships" id="260" r:id="Re3362bf477454123"/>
    <p:sldId xmlns:r="http://schemas.openxmlformats.org/officeDocument/2006/relationships" id="261" r:id="R86d3a3af0a2d4649"/>
    <p:sldId xmlns:r="http://schemas.openxmlformats.org/officeDocument/2006/relationships" id="262" r:id="R1b028c2cbf27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f26333c22485b" /><Relationship Type="http://schemas.openxmlformats.org/officeDocument/2006/relationships/slide" Target="/ppt/slides/slide1.xml" Id="R17be59171a9e43d6" /><Relationship Type="http://schemas.openxmlformats.org/officeDocument/2006/relationships/slide" Target="/ppt/slides/slide2.xml" Id="R5b59d9eb0e264da6" /><Relationship Type="http://schemas.openxmlformats.org/officeDocument/2006/relationships/slide" Target="/ppt/slides/slide3.xml" Id="R3bd4b8db73794ac6" /><Relationship Type="http://schemas.openxmlformats.org/officeDocument/2006/relationships/slide" Target="/ppt/slides/slide4.xml" Id="Raafa3d3e914048a1" /><Relationship Type="http://schemas.openxmlformats.org/officeDocument/2006/relationships/slide" Target="/ppt/slides/slide5.xml" Id="Re3362bf477454123" /><Relationship Type="http://schemas.openxmlformats.org/officeDocument/2006/relationships/slide" Target="/ppt/slides/slide6.xml" Id="R86d3a3af0a2d4649" /><Relationship Type="http://schemas.openxmlformats.org/officeDocument/2006/relationships/slide" Target="/ppt/slides/slide7.xml" Id="R1b028c2cbf27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233301347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5c2265bf43c4" /><Relationship Type="http://schemas.openxmlformats.org/officeDocument/2006/relationships/theme" Target="/ppt/slideMasters/theme/theme1.xml" Id="Rab89fe9ad376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25c2265bf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54bb891a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7680f750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098a4163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c228bc759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766df071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bceda57c2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d6fa08e0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