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56adeaed1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c851afc914e8c"/>
  </p:sldMasterIdLst>
  <p:sldIdLst>
    <p:sldId xmlns:r="http://schemas.openxmlformats.org/officeDocument/2006/relationships" id="256" r:id="R94c94b7aaf684ca9"/>
    <p:sldId xmlns:r="http://schemas.openxmlformats.org/officeDocument/2006/relationships" id="257" r:id="R297f14b961824ac7"/>
    <p:sldId xmlns:r="http://schemas.openxmlformats.org/officeDocument/2006/relationships" id="258" r:id="R11137053bdab4386"/>
    <p:sldId xmlns:r="http://schemas.openxmlformats.org/officeDocument/2006/relationships" id="259" r:id="Rd6d20bb2209645a5"/>
    <p:sldId xmlns:r="http://schemas.openxmlformats.org/officeDocument/2006/relationships" id="260" r:id="Rd5c806386c354131"/>
    <p:sldId xmlns:r="http://schemas.openxmlformats.org/officeDocument/2006/relationships" id="261" r:id="Rfdef05a6bc5e4893"/>
    <p:sldId xmlns:r="http://schemas.openxmlformats.org/officeDocument/2006/relationships" id="262" r:id="Ra7cb34937508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c851afc914e8c" /><Relationship Type="http://schemas.openxmlformats.org/officeDocument/2006/relationships/slide" Target="/ppt/slides/slide1.xml" Id="R94c94b7aaf684ca9" /><Relationship Type="http://schemas.openxmlformats.org/officeDocument/2006/relationships/slide" Target="/ppt/slides/slide2.xml" Id="R297f14b961824ac7" /><Relationship Type="http://schemas.openxmlformats.org/officeDocument/2006/relationships/slide" Target="/ppt/slides/slide3.xml" Id="R11137053bdab4386" /><Relationship Type="http://schemas.openxmlformats.org/officeDocument/2006/relationships/slide" Target="/ppt/slides/slide4.xml" Id="Rd6d20bb2209645a5" /><Relationship Type="http://schemas.openxmlformats.org/officeDocument/2006/relationships/slide" Target="/ppt/slides/slide5.xml" Id="Rd5c806386c354131" /><Relationship Type="http://schemas.openxmlformats.org/officeDocument/2006/relationships/slide" Target="/ppt/slides/slide6.xml" Id="Rfdef05a6bc5e4893" /><Relationship Type="http://schemas.openxmlformats.org/officeDocument/2006/relationships/slide" Target="/ppt/slides/slide7.xml" Id="Ra7cb34937508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dd82da09e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b5318b1344151" /><Relationship Type="http://schemas.openxmlformats.org/officeDocument/2006/relationships/theme" Target="/ppt/slideMasters/theme/theme1.xml" Id="R78a7d0129df940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b5318b134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c41b0894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c99ff6d3b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8ae00688b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24928180a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2f17a049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91ce877d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8115cac34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EQUITY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4 905 725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13 645 320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17 007 239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SÆTRENES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Onglasætra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