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bc1a5165924b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24e1f8bf3f485c"/>
  </p:sldMasterIdLst>
  <p:sldIdLst>
    <p:sldId xmlns:r="http://schemas.openxmlformats.org/officeDocument/2006/relationships" id="256" r:id="R11b394cc27fd4ed3"/>
    <p:sldId xmlns:r="http://schemas.openxmlformats.org/officeDocument/2006/relationships" id="257" r:id="R002b3fd500be4339"/>
    <p:sldId xmlns:r="http://schemas.openxmlformats.org/officeDocument/2006/relationships" id="258" r:id="R803de00e8ef34f53"/>
    <p:sldId xmlns:r="http://schemas.openxmlformats.org/officeDocument/2006/relationships" id="259" r:id="R4138ea81279b48f5"/>
    <p:sldId xmlns:r="http://schemas.openxmlformats.org/officeDocument/2006/relationships" id="260" r:id="Re625f6874e6949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24e1f8bf3f485c" /><Relationship Type="http://schemas.openxmlformats.org/officeDocument/2006/relationships/slide" Target="/ppt/slides/slide1.xml" Id="R11b394cc27fd4ed3" /><Relationship Type="http://schemas.openxmlformats.org/officeDocument/2006/relationships/slide" Target="/ppt/slides/slide2.xml" Id="R002b3fd500be4339" /><Relationship Type="http://schemas.openxmlformats.org/officeDocument/2006/relationships/slide" Target="/ppt/slides/slide3.xml" Id="R803de00e8ef34f53" /><Relationship Type="http://schemas.openxmlformats.org/officeDocument/2006/relationships/slide" Target="/ppt/slides/slide4.xml" Id="R4138ea81279b48f5" /><Relationship Type="http://schemas.openxmlformats.org/officeDocument/2006/relationships/slide" Target="/ppt/slides/slide5.xml" Id="Re625f6874e6949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6caa33475946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10d1b5e9241a5" /><Relationship Type="http://schemas.openxmlformats.org/officeDocument/2006/relationships/theme" Target="/ppt/slideMasters/theme/theme1.xml" Id="R0260ef3d70b842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910d1b5e9241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41a3269db4e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53c19982445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68089a20c4c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4333eb75644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f8195651142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ESPEDAL ENTREPENØR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ENTREPENØR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ENTREPENØR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ENTREPENØR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ENTREPENØR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ENTREPENØR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Nøtteknekkeren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84 58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879 324 572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ENTREPENØR</a:t>
            </a:r>
          </a:p>
        </p:txBody>
      </p:sp>
    </p:spTree>
  </p:cSld>
  <p:clrMapOvr>
    <a:masterClrMapping xmlns:a="http://schemas.openxmlformats.org/drawingml/2006/main"/>
  </p:clrMapOvr>
</p:sld>
</file>