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fa06a2168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55a99795d4407"/>
  </p:sldMasterIdLst>
  <p:sldIdLst>
    <p:sldId xmlns:r="http://schemas.openxmlformats.org/officeDocument/2006/relationships" id="256" r:id="R18d44da3465548e4"/>
    <p:sldId xmlns:r="http://schemas.openxmlformats.org/officeDocument/2006/relationships" id="257" r:id="R523440e6e01b48ad"/>
    <p:sldId xmlns:r="http://schemas.openxmlformats.org/officeDocument/2006/relationships" id="258" r:id="Rf4218362bcb7442b"/>
    <p:sldId xmlns:r="http://schemas.openxmlformats.org/officeDocument/2006/relationships" id="259" r:id="Rfe0a5cdd50e1477a"/>
    <p:sldId xmlns:r="http://schemas.openxmlformats.org/officeDocument/2006/relationships" id="260" r:id="R11629cd5bf2d4ee4"/>
    <p:sldId xmlns:r="http://schemas.openxmlformats.org/officeDocument/2006/relationships" id="261" r:id="Rcace727b36c749e5"/>
    <p:sldId xmlns:r="http://schemas.openxmlformats.org/officeDocument/2006/relationships" id="262" r:id="R00e82c35157d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55a99795d4407" /><Relationship Type="http://schemas.openxmlformats.org/officeDocument/2006/relationships/slide" Target="/ppt/slides/slide1.xml" Id="R18d44da3465548e4" /><Relationship Type="http://schemas.openxmlformats.org/officeDocument/2006/relationships/slide" Target="/ppt/slides/slide2.xml" Id="R523440e6e01b48ad" /><Relationship Type="http://schemas.openxmlformats.org/officeDocument/2006/relationships/slide" Target="/ppt/slides/slide3.xml" Id="Rf4218362bcb7442b" /><Relationship Type="http://schemas.openxmlformats.org/officeDocument/2006/relationships/slide" Target="/ppt/slides/slide4.xml" Id="Rfe0a5cdd50e1477a" /><Relationship Type="http://schemas.openxmlformats.org/officeDocument/2006/relationships/slide" Target="/ppt/slides/slide5.xml" Id="R11629cd5bf2d4ee4" /><Relationship Type="http://schemas.openxmlformats.org/officeDocument/2006/relationships/slide" Target="/ppt/slides/slide6.xml" Id="Rcace727b36c749e5" /><Relationship Type="http://schemas.openxmlformats.org/officeDocument/2006/relationships/slide" Target="/ppt/slides/slide7.xml" Id="R00e82c35157d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02adfe48b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640d7cb8466f" /><Relationship Type="http://schemas.openxmlformats.org/officeDocument/2006/relationships/theme" Target="/ppt/slideMasters/theme/theme1.xml" Id="R4b7e0962ce05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0640d7cb8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61443298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3f786ee4e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ddae9e1b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321e2af3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be945d119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36e887b9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fa0af1f0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BYGGTAKST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BYGGTAKST NORD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3 353 185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RENNART GUTTORM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ELVERLAND HUGO KARL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879 339 812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BYGGTAKST NORD AS</a:t>
            </a:r>
          </a:p>
        </p:txBody>
      </p:sp>
    </p:spTree>
  </p:cSld>
  <p:clrMapOvr>
    <a:masterClrMapping xmlns:a="http://schemas.openxmlformats.org/drawingml/2006/main"/>
  </p:clrMapOvr>
</p:sld>
</file>