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f1575e8d2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069bab62f4cdb"/>
  </p:sldMasterIdLst>
  <p:sldIdLst>
    <p:sldId xmlns:r="http://schemas.openxmlformats.org/officeDocument/2006/relationships" id="256" r:id="Rb185f0f2646c4f01"/>
    <p:sldId xmlns:r="http://schemas.openxmlformats.org/officeDocument/2006/relationships" id="257" r:id="Recc7d68872fc4638"/>
    <p:sldId xmlns:r="http://schemas.openxmlformats.org/officeDocument/2006/relationships" id="258" r:id="R5655920336df451c"/>
    <p:sldId xmlns:r="http://schemas.openxmlformats.org/officeDocument/2006/relationships" id="259" r:id="Rf79dd269bf164d5c"/>
    <p:sldId xmlns:r="http://schemas.openxmlformats.org/officeDocument/2006/relationships" id="260" r:id="R7e0720d3263c4884"/>
    <p:sldId xmlns:r="http://schemas.openxmlformats.org/officeDocument/2006/relationships" id="261" r:id="R463fae1ba3794351"/>
    <p:sldId xmlns:r="http://schemas.openxmlformats.org/officeDocument/2006/relationships" id="262" r:id="Rfada48418b58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069bab62f4cdb" /><Relationship Type="http://schemas.openxmlformats.org/officeDocument/2006/relationships/slide" Target="/ppt/slides/slide1.xml" Id="Rb185f0f2646c4f01" /><Relationship Type="http://schemas.openxmlformats.org/officeDocument/2006/relationships/slide" Target="/ppt/slides/slide2.xml" Id="Recc7d68872fc4638" /><Relationship Type="http://schemas.openxmlformats.org/officeDocument/2006/relationships/slide" Target="/ppt/slides/slide3.xml" Id="R5655920336df451c" /><Relationship Type="http://schemas.openxmlformats.org/officeDocument/2006/relationships/slide" Target="/ppt/slides/slide4.xml" Id="Rf79dd269bf164d5c" /><Relationship Type="http://schemas.openxmlformats.org/officeDocument/2006/relationships/slide" Target="/ppt/slides/slide5.xml" Id="R7e0720d3263c4884" /><Relationship Type="http://schemas.openxmlformats.org/officeDocument/2006/relationships/slide" Target="/ppt/slides/slide6.xml" Id="R463fae1ba3794351" /><Relationship Type="http://schemas.openxmlformats.org/officeDocument/2006/relationships/slide" Target="/ppt/slides/slide7.xml" Id="Rfada48418b58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ba948ddd5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4456e333448a" /><Relationship Type="http://schemas.openxmlformats.org/officeDocument/2006/relationships/theme" Target="/ppt/slideMasters/theme/theme1.xml" Id="R2dd3ad949103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b4456e333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da76385ef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1873c2ad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b3af9a91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6486c32eb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120a9a560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fe0470e8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25df8ef45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ANLEGGSSERVICE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41 955 521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349 196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19 011 091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 SVERRE JAN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ODD ARILD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RELLING INVEST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879 345 332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ANLEGGSSERVICE AS</a:t>
            </a:r>
          </a:p>
        </p:txBody>
      </p:sp>
    </p:spTree>
  </p:cSld>
  <p:clrMapOvr>
    <a:masterClrMapping xmlns:a="http://schemas.openxmlformats.org/drawingml/2006/main"/>
  </p:clrMapOvr>
</p:sld>
</file>