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782f7fa50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38946c65442a9"/>
  </p:sldMasterIdLst>
  <p:sldIdLst>
    <p:sldId xmlns:r="http://schemas.openxmlformats.org/officeDocument/2006/relationships" id="256" r:id="R1b73a71d19f44d78"/>
    <p:sldId xmlns:r="http://schemas.openxmlformats.org/officeDocument/2006/relationships" id="257" r:id="R2e434b0b12134fdc"/>
    <p:sldId xmlns:r="http://schemas.openxmlformats.org/officeDocument/2006/relationships" id="258" r:id="R319bdc080e3b43fd"/>
    <p:sldId xmlns:r="http://schemas.openxmlformats.org/officeDocument/2006/relationships" id="259" r:id="R331863a9446643a7"/>
    <p:sldId xmlns:r="http://schemas.openxmlformats.org/officeDocument/2006/relationships" id="260" r:id="R0b733ac18d60483d"/>
    <p:sldId xmlns:r="http://schemas.openxmlformats.org/officeDocument/2006/relationships" id="261" r:id="R5ecc81251a5e44e1"/>
    <p:sldId xmlns:r="http://schemas.openxmlformats.org/officeDocument/2006/relationships" id="262" r:id="R4fb0ec334c8a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38946c65442a9" /><Relationship Type="http://schemas.openxmlformats.org/officeDocument/2006/relationships/slide" Target="/ppt/slides/slide1.xml" Id="R1b73a71d19f44d78" /><Relationship Type="http://schemas.openxmlformats.org/officeDocument/2006/relationships/slide" Target="/ppt/slides/slide2.xml" Id="R2e434b0b12134fdc" /><Relationship Type="http://schemas.openxmlformats.org/officeDocument/2006/relationships/slide" Target="/ppt/slides/slide3.xml" Id="R319bdc080e3b43fd" /><Relationship Type="http://schemas.openxmlformats.org/officeDocument/2006/relationships/slide" Target="/ppt/slides/slide4.xml" Id="R331863a9446643a7" /><Relationship Type="http://schemas.openxmlformats.org/officeDocument/2006/relationships/slide" Target="/ppt/slides/slide5.xml" Id="R0b733ac18d60483d" /><Relationship Type="http://schemas.openxmlformats.org/officeDocument/2006/relationships/slide" Target="/ppt/slides/slide6.xml" Id="R5ecc81251a5e44e1" /><Relationship Type="http://schemas.openxmlformats.org/officeDocument/2006/relationships/slide" Target="/ppt/slides/slide7.xml" Id="R4fb0ec334c8a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edf219c00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2b09788a64dcb" /><Relationship Type="http://schemas.openxmlformats.org/officeDocument/2006/relationships/theme" Target="/ppt/slideMasters/theme/theme1.xml" Id="R2466b3201fef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2b09788a6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3e6368c0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c9d5ee38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e0c7ab5a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c0a60899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af954177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f64ff87f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9caa2316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&amp; REISTAD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&amp; REISTAD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Finnerudskogen 625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christoffer.reistad@gmail.com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879 351 642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&amp; REISTAD AS</a:t>
            </a:r>
          </a:p>
        </p:txBody>
      </p:sp>
    </p:spTree>
  </p:cSld>
  <p:clrMapOvr>
    <a:masterClrMapping xmlns:a="http://schemas.openxmlformats.org/drawingml/2006/main"/>
  </p:clrMapOvr>
</p:sld>
</file>