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0284d52cbc47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e54ddc5c7c40da"/>
  </p:sldMasterIdLst>
  <p:sldIdLst>
    <p:sldId xmlns:r="http://schemas.openxmlformats.org/officeDocument/2006/relationships" id="256" r:id="Re24edffa852043a3"/>
    <p:sldId xmlns:r="http://schemas.openxmlformats.org/officeDocument/2006/relationships" id="257" r:id="R7d3540baeba74dd5"/>
    <p:sldId xmlns:r="http://schemas.openxmlformats.org/officeDocument/2006/relationships" id="258" r:id="Rf368bc7b96924bf0"/>
    <p:sldId xmlns:r="http://schemas.openxmlformats.org/officeDocument/2006/relationships" id="259" r:id="R295f1dfc1aef44ba"/>
    <p:sldId xmlns:r="http://schemas.openxmlformats.org/officeDocument/2006/relationships" id="260" r:id="R62dbe651d31e4e9f"/>
    <p:sldId xmlns:r="http://schemas.openxmlformats.org/officeDocument/2006/relationships" id="261" r:id="Rd96771c6b27c4a32"/>
    <p:sldId xmlns:r="http://schemas.openxmlformats.org/officeDocument/2006/relationships" id="262" r:id="Rec4daa03829141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54ddc5c7c40da" /><Relationship Type="http://schemas.openxmlformats.org/officeDocument/2006/relationships/slide" Target="/ppt/slides/slide1.xml" Id="Re24edffa852043a3" /><Relationship Type="http://schemas.openxmlformats.org/officeDocument/2006/relationships/slide" Target="/ppt/slides/slide2.xml" Id="R7d3540baeba74dd5" /><Relationship Type="http://schemas.openxmlformats.org/officeDocument/2006/relationships/slide" Target="/ppt/slides/slide3.xml" Id="Rf368bc7b96924bf0" /><Relationship Type="http://schemas.openxmlformats.org/officeDocument/2006/relationships/slide" Target="/ppt/slides/slide4.xml" Id="R295f1dfc1aef44ba" /><Relationship Type="http://schemas.openxmlformats.org/officeDocument/2006/relationships/slide" Target="/ppt/slides/slide5.xml" Id="R62dbe651d31e4e9f" /><Relationship Type="http://schemas.openxmlformats.org/officeDocument/2006/relationships/slide" Target="/ppt/slides/slide6.xml" Id="Rd96771c6b27c4a32" /><Relationship Type="http://schemas.openxmlformats.org/officeDocument/2006/relationships/slide" Target="/ppt/slides/slide7.xml" Id="Rec4daa03829141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4177d538b547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ce8dd1b724dfc" /><Relationship Type="http://schemas.openxmlformats.org/officeDocument/2006/relationships/theme" Target="/ppt/slideMasters/theme/theme1.xml" Id="R079a0c2e17d94a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cce8dd1b724d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e08d6844249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899c3ead749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4d586757448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9d2e111ab4f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b1d32c9ab46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37b655c3f40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66c7965aa45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BERGETHON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BERGETHON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5 419 968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15 827 064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15 835 813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KARLSEN ASK  –  79,4 %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BJØRNAR JOHNNY KARLSEN  –  12,8 %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BJØRNAR JOHNNY KARLSEN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KARLSEN ASK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Bjørnar Johnny Karlsen, Rektor Qvigstads gate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9009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67 08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bjo-john@online.no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879 414 202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BERGETHON AS</a:t>
            </a:r>
          </a:p>
        </p:txBody>
      </p:sp>
    </p:spTree>
  </p:cSld>
  <p:clrMapOvr>
    <a:masterClrMapping xmlns:a="http://schemas.openxmlformats.org/drawingml/2006/main"/>
  </p:clrMapOvr>
</p:sld>
</file>