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0187190fb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d031c350549d8"/>
  </p:sldMasterIdLst>
  <p:sldIdLst>
    <p:sldId xmlns:r="http://schemas.openxmlformats.org/officeDocument/2006/relationships" id="256" r:id="R9b201e38b66b44a5"/>
    <p:sldId xmlns:r="http://schemas.openxmlformats.org/officeDocument/2006/relationships" id="257" r:id="R6d857510a7c345e7"/>
    <p:sldId xmlns:r="http://schemas.openxmlformats.org/officeDocument/2006/relationships" id="258" r:id="Rb48beef863b44d38"/>
    <p:sldId xmlns:r="http://schemas.openxmlformats.org/officeDocument/2006/relationships" id="259" r:id="R5f91ca41d8a440d8"/>
    <p:sldId xmlns:r="http://schemas.openxmlformats.org/officeDocument/2006/relationships" id="260" r:id="R2c9dfa174c744ea0"/>
    <p:sldId xmlns:r="http://schemas.openxmlformats.org/officeDocument/2006/relationships" id="261" r:id="R58749f70117c4cce"/>
    <p:sldId xmlns:r="http://schemas.openxmlformats.org/officeDocument/2006/relationships" id="262" r:id="R6d8c0d66dca5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d031c350549d8" /><Relationship Type="http://schemas.openxmlformats.org/officeDocument/2006/relationships/slide" Target="/ppt/slides/slide1.xml" Id="R9b201e38b66b44a5" /><Relationship Type="http://schemas.openxmlformats.org/officeDocument/2006/relationships/slide" Target="/ppt/slides/slide2.xml" Id="R6d857510a7c345e7" /><Relationship Type="http://schemas.openxmlformats.org/officeDocument/2006/relationships/slide" Target="/ppt/slides/slide3.xml" Id="Rb48beef863b44d38" /><Relationship Type="http://schemas.openxmlformats.org/officeDocument/2006/relationships/slide" Target="/ppt/slides/slide4.xml" Id="R5f91ca41d8a440d8" /><Relationship Type="http://schemas.openxmlformats.org/officeDocument/2006/relationships/slide" Target="/ppt/slides/slide5.xml" Id="R2c9dfa174c744ea0" /><Relationship Type="http://schemas.openxmlformats.org/officeDocument/2006/relationships/slide" Target="/ppt/slides/slide6.xml" Id="R58749f70117c4cce" /><Relationship Type="http://schemas.openxmlformats.org/officeDocument/2006/relationships/slide" Target="/ppt/slides/slide7.xml" Id="R6d8c0d66dca5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bd842e290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9885826fa4cea" /><Relationship Type="http://schemas.openxmlformats.org/officeDocument/2006/relationships/theme" Target="/ppt/slideMasters/theme/theme1.xml" Id="R5738df418f15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9885826fa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ddcd43b87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f4411531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f64c381f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3d330aac547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c830dcd0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33aac66b3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d83d51067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319 834 981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423 506 554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828 183 816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 GROUP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BOLIG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