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e13744b6a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0fc1ebc62440b"/>
  </p:sldMasterIdLst>
  <p:sldIdLst>
    <p:sldId xmlns:r="http://schemas.openxmlformats.org/officeDocument/2006/relationships" id="256" r:id="R6304c1960d0b4a86"/>
    <p:sldId xmlns:r="http://schemas.openxmlformats.org/officeDocument/2006/relationships" id="257" r:id="R87baae7ea2664b9c"/>
    <p:sldId xmlns:r="http://schemas.openxmlformats.org/officeDocument/2006/relationships" id="258" r:id="R81ae25a57da94065"/>
    <p:sldId xmlns:r="http://schemas.openxmlformats.org/officeDocument/2006/relationships" id="259" r:id="R485182d636444332"/>
    <p:sldId xmlns:r="http://schemas.openxmlformats.org/officeDocument/2006/relationships" id="260" r:id="R8b40bd82faed447f"/>
    <p:sldId xmlns:r="http://schemas.openxmlformats.org/officeDocument/2006/relationships" id="261" r:id="R335de5b8406f48d9"/>
    <p:sldId xmlns:r="http://schemas.openxmlformats.org/officeDocument/2006/relationships" id="262" r:id="R1a48add43063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0fc1ebc62440b" /><Relationship Type="http://schemas.openxmlformats.org/officeDocument/2006/relationships/slide" Target="/ppt/slides/slide1.xml" Id="R6304c1960d0b4a86" /><Relationship Type="http://schemas.openxmlformats.org/officeDocument/2006/relationships/slide" Target="/ppt/slides/slide2.xml" Id="R87baae7ea2664b9c" /><Relationship Type="http://schemas.openxmlformats.org/officeDocument/2006/relationships/slide" Target="/ppt/slides/slide3.xml" Id="R81ae25a57da94065" /><Relationship Type="http://schemas.openxmlformats.org/officeDocument/2006/relationships/slide" Target="/ppt/slides/slide4.xml" Id="R485182d636444332" /><Relationship Type="http://schemas.openxmlformats.org/officeDocument/2006/relationships/slide" Target="/ppt/slides/slide5.xml" Id="R8b40bd82faed447f" /><Relationship Type="http://schemas.openxmlformats.org/officeDocument/2006/relationships/slide" Target="/ppt/slides/slide6.xml" Id="R335de5b8406f48d9" /><Relationship Type="http://schemas.openxmlformats.org/officeDocument/2006/relationships/slide" Target="/ppt/slides/slide7.xml" Id="R1a48add43063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55d6ca8dc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10dd216ae4d1f" /><Relationship Type="http://schemas.openxmlformats.org/officeDocument/2006/relationships/theme" Target="/ppt/slideMasters/theme/theme1.xml" Id="R0e7241852ddc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10dd216ae4d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0a73914f2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21bab1b1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59dda691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43ce739ee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25b2f159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e12f3d01b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7f64d303e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TEK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45 329 357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8 984 426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Fyllingsveien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9901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martin@matek.as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879 582 512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TEK AS</a:t>
            </a:r>
          </a:p>
        </p:txBody>
      </p:sp>
    </p:spTree>
  </p:cSld>
  <p:clrMapOvr>
    <a:masterClrMapping xmlns:a="http://schemas.openxmlformats.org/drawingml/2006/main"/>
  </p:clrMapOvr>
</p:sld>
</file>