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e5a21d3f86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7c64ff2284cfe"/>
  </p:sldMasterIdLst>
  <p:sldIdLst>
    <p:sldId xmlns:r="http://schemas.openxmlformats.org/officeDocument/2006/relationships" id="256" r:id="Rf80cc99cd3c54220"/>
    <p:sldId xmlns:r="http://schemas.openxmlformats.org/officeDocument/2006/relationships" id="257" r:id="R62a084ae07024ee4"/>
    <p:sldId xmlns:r="http://schemas.openxmlformats.org/officeDocument/2006/relationships" id="258" r:id="R5ba90315beec42cc"/>
    <p:sldId xmlns:r="http://schemas.openxmlformats.org/officeDocument/2006/relationships" id="259" r:id="R359846481a874f32"/>
    <p:sldId xmlns:r="http://schemas.openxmlformats.org/officeDocument/2006/relationships" id="260" r:id="Rafa5d753920f4b15"/>
    <p:sldId xmlns:r="http://schemas.openxmlformats.org/officeDocument/2006/relationships" id="261" r:id="Re4389603883840b5"/>
    <p:sldId xmlns:r="http://schemas.openxmlformats.org/officeDocument/2006/relationships" id="262" r:id="R47d450dcaa8e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7c64ff2284cfe" /><Relationship Type="http://schemas.openxmlformats.org/officeDocument/2006/relationships/slide" Target="/ppt/slides/slide1.xml" Id="Rf80cc99cd3c54220" /><Relationship Type="http://schemas.openxmlformats.org/officeDocument/2006/relationships/slide" Target="/ppt/slides/slide2.xml" Id="R62a084ae07024ee4" /><Relationship Type="http://schemas.openxmlformats.org/officeDocument/2006/relationships/slide" Target="/ppt/slides/slide3.xml" Id="R5ba90315beec42cc" /><Relationship Type="http://schemas.openxmlformats.org/officeDocument/2006/relationships/slide" Target="/ppt/slides/slide4.xml" Id="R359846481a874f32" /><Relationship Type="http://schemas.openxmlformats.org/officeDocument/2006/relationships/slide" Target="/ppt/slides/slide5.xml" Id="Rafa5d753920f4b15" /><Relationship Type="http://schemas.openxmlformats.org/officeDocument/2006/relationships/slide" Target="/ppt/slides/slide6.xml" Id="Re4389603883840b5" /><Relationship Type="http://schemas.openxmlformats.org/officeDocument/2006/relationships/slide" Target="/ppt/slides/slide7.xml" Id="R47d450dcaa8e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de8b1efc2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fa97ecdaa4c43" /><Relationship Type="http://schemas.openxmlformats.org/officeDocument/2006/relationships/theme" Target="/ppt/slideMasters/theme/theme1.xml" Id="R702ba43984bd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6fa97ecdaa4c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f49f1adcc4a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d75e8b3b34d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0d1c5d561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6012273a947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ec47bc39f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8e383b34246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208c59def43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HAW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HAW ENTREPRENØR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73 426 535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2 232 669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8 122 611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120 297 635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HAW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879 621 992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ENTREPRENØR AS</a:t>
            </a:r>
          </a:p>
        </p:txBody>
      </p:sp>
    </p:spTree>
  </p:cSld>
  <p:clrMapOvr>
    <a:masterClrMapping xmlns:a="http://schemas.openxmlformats.org/drawingml/2006/main"/>
  </p:clrMapOvr>
</p:sld>
</file>