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7e03eb9a9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a66e899354942"/>
  </p:sldMasterIdLst>
  <p:sldIdLst>
    <p:sldId xmlns:r="http://schemas.openxmlformats.org/officeDocument/2006/relationships" id="256" r:id="R1959a04dc82b4395"/>
    <p:sldId xmlns:r="http://schemas.openxmlformats.org/officeDocument/2006/relationships" id="257" r:id="Rff947d6de3ff4b51"/>
    <p:sldId xmlns:r="http://schemas.openxmlformats.org/officeDocument/2006/relationships" id="258" r:id="R787901a449284214"/>
    <p:sldId xmlns:r="http://schemas.openxmlformats.org/officeDocument/2006/relationships" id="259" r:id="R45fb18c9abe14880"/>
    <p:sldId xmlns:r="http://schemas.openxmlformats.org/officeDocument/2006/relationships" id="260" r:id="Rb61589e956834e7d"/>
    <p:sldId xmlns:r="http://schemas.openxmlformats.org/officeDocument/2006/relationships" id="261" r:id="R832c970cdee5441b"/>
    <p:sldId xmlns:r="http://schemas.openxmlformats.org/officeDocument/2006/relationships" id="262" r:id="R3b4cce3bf3e5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a66e899354942" /><Relationship Type="http://schemas.openxmlformats.org/officeDocument/2006/relationships/slide" Target="/ppt/slides/slide1.xml" Id="R1959a04dc82b4395" /><Relationship Type="http://schemas.openxmlformats.org/officeDocument/2006/relationships/slide" Target="/ppt/slides/slide2.xml" Id="Rff947d6de3ff4b51" /><Relationship Type="http://schemas.openxmlformats.org/officeDocument/2006/relationships/slide" Target="/ppt/slides/slide3.xml" Id="R787901a449284214" /><Relationship Type="http://schemas.openxmlformats.org/officeDocument/2006/relationships/slide" Target="/ppt/slides/slide4.xml" Id="R45fb18c9abe14880" /><Relationship Type="http://schemas.openxmlformats.org/officeDocument/2006/relationships/slide" Target="/ppt/slides/slide5.xml" Id="Rb61589e956834e7d" /><Relationship Type="http://schemas.openxmlformats.org/officeDocument/2006/relationships/slide" Target="/ppt/slides/slide6.xml" Id="R832c970cdee5441b" /><Relationship Type="http://schemas.openxmlformats.org/officeDocument/2006/relationships/slide" Target="/ppt/slides/slide7.xml" Id="R3b4cce3bf3e5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2b3d2863c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470a5a4340c9" /><Relationship Type="http://schemas.openxmlformats.org/officeDocument/2006/relationships/theme" Target="/ppt/slideMasters/theme/theme1.xml" Id="R1e895d3f46c7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6470a5a43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7c912b02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bf983946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71cd7416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9e25b2ce4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4a7f446a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72481d499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1d05a754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BILBUTIKK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BILBUTIKK 1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1 327 368 700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41 199 745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28 735 972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118 128 795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329 365 464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Kvaenveien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23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moss@bilbutikk1.no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879 639 662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