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e0ec87190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3d02b769d4c58"/>
  </p:sldMasterIdLst>
  <p:sldIdLst>
    <p:sldId xmlns:r="http://schemas.openxmlformats.org/officeDocument/2006/relationships" id="256" r:id="Rbc3f6d4467ff4f44"/>
    <p:sldId xmlns:r="http://schemas.openxmlformats.org/officeDocument/2006/relationships" id="257" r:id="R593d64e052aa4d14"/>
    <p:sldId xmlns:r="http://schemas.openxmlformats.org/officeDocument/2006/relationships" id="258" r:id="R10aaf1f34bb34a02"/>
    <p:sldId xmlns:r="http://schemas.openxmlformats.org/officeDocument/2006/relationships" id="259" r:id="Rb60b64d2c6584db2"/>
    <p:sldId xmlns:r="http://schemas.openxmlformats.org/officeDocument/2006/relationships" id="260" r:id="Reec095fecc9a40b8"/>
    <p:sldId xmlns:r="http://schemas.openxmlformats.org/officeDocument/2006/relationships" id="261" r:id="Rb1b5cc0e25674195"/>
    <p:sldId xmlns:r="http://schemas.openxmlformats.org/officeDocument/2006/relationships" id="262" r:id="R926b8241d80b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3d02b769d4c58" /><Relationship Type="http://schemas.openxmlformats.org/officeDocument/2006/relationships/slide" Target="/ppt/slides/slide1.xml" Id="Rbc3f6d4467ff4f44" /><Relationship Type="http://schemas.openxmlformats.org/officeDocument/2006/relationships/slide" Target="/ppt/slides/slide2.xml" Id="R593d64e052aa4d14" /><Relationship Type="http://schemas.openxmlformats.org/officeDocument/2006/relationships/slide" Target="/ppt/slides/slide3.xml" Id="R10aaf1f34bb34a02" /><Relationship Type="http://schemas.openxmlformats.org/officeDocument/2006/relationships/slide" Target="/ppt/slides/slide4.xml" Id="Rb60b64d2c6584db2" /><Relationship Type="http://schemas.openxmlformats.org/officeDocument/2006/relationships/slide" Target="/ppt/slides/slide5.xml" Id="Reec095fecc9a40b8" /><Relationship Type="http://schemas.openxmlformats.org/officeDocument/2006/relationships/slide" Target="/ppt/slides/slide6.xml" Id="Rb1b5cc0e25674195" /><Relationship Type="http://schemas.openxmlformats.org/officeDocument/2006/relationships/slide" Target="/ppt/slides/slide7.xml" Id="R926b8241d80b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d6388db29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bc0f531b495c" /><Relationship Type="http://schemas.openxmlformats.org/officeDocument/2006/relationships/theme" Target="/ppt/slideMasters/theme/theme1.xml" Id="Rb281fbeaee61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7fbc0f531b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b16f2762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0aac11fec44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6c1fddc24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f6d66c22e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db607fe82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e4df32369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3c025b2f6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BILBUTIKK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BILBUTIKK 1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1 327 368 700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41 199 745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28 735 972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118 128 795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329 365 464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Kvaenveien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23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moss@bilbutikk1.no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879 639 662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