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d33e2a4b0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a270a377147dc"/>
  </p:sldMasterIdLst>
  <p:sldIdLst>
    <p:sldId xmlns:r="http://schemas.openxmlformats.org/officeDocument/2006/relationships" id="256" r:id="R1781320d925547de"/>
    <p:sldId xmlns:r="http://schemas.openxmlformats.org/officeDocument/2006/relationships" id="257" r:id="Rf7caa8ffaa8c4dec"/>
    <p:sldId xmlns:r="http://schemas.openxmlformats.org/officeDocument/2006/relationships" id="258" r:id="R051367949aa341b2"/>
    <p:sldId xmlns:r="http://schemas.openxmlformats.org/officeDocument/2006/relationships" id="259" r:id="R1613bad498064cad"/>
    <p:sldId xmlns:r="http://schemas.openxmlformats.org/officeDocument/2006/relationships" id="260" r:id="R050a247d939441b4"/>
    <p:sldId xmlns:r="http://schemas.openxmlformats.org/officeDocument/2006/relationships" id="261" r:id="R16a69960daf74170"/>
    <p:sldId xmlns:r="http://schemas.openxmlformats.org/officeDocument/2006/relationships" id="262" r:id="R9cacea195361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a270a377147dc" /><Relationship Type="http://schemas.openxmlformats.org/officeDocument/2006/relationships/slide" Target="/ppt/slides/slide1.xml" Id="R1781320d925547de" /><Relationship Type="http://schemas.openxmlformats.org/officeDocument/2006/relationships/slide" Target="/ppt/slides/slide2.xml" Id="Rf7caa8ffaa8c4dec" /><Relationship Type="http://schemas.openxmlformats.org/officeDocument/2006/relationships/slide" Target="/ppt/slides/slide3.xml" Id="R051367949aa341b2" /><Relationship Type="http://schemas.openxmlformats.org/officeDocument/2006/relationships/slide" Target="/ppt/slides/slide4.xml" Id="R1613bad498064cad" /><Relationship Type="http://schemas.openxmlformats.org/officeDocument/2006/relationships/slide" Target="/ppt/slides/slide5.xml" Id="R050a247d939441b4" /><Relationship Type="http://schemas.openxmlformats.org/officeDocument/2006/relationships/slide" Target="/ppt/slides/slide6.xml" Id="R16a69960daf74170" /><Relationship Type="http://schemas.openxmlformats.org/officeDocument/2006/relationships/slide" Target="/ppt/slides/slide7.xml" Id="R9cacea195361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be235c4f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12c3e1974d2e" /><Relationship Type="http://schemas.openxmlformats.org/officeDocument/2006/relationships/theme" Target="/ppt/slideMasters/theme/theme1.xml" Id="R0f3f5712c9e9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e12c3e197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b0fe5182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f105edc8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96f88cb8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93fdcd81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e790b52f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12618b696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ca875960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