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e46f4cc0d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11b03e0184bf2"/>
  </p:sldMasterIdLst>
  <p:sldIdLst>
    <p:sldId xmlns:r="http://schemas.openxmlformats.org/officeDocument/2006/relationships" id="256" r:id="Rd2d756a348ac45c5"/>
    <p:sldId xmlns:r="http://schemas.openxmlformats.org/officeDocument/2006/relationships" id="257" r:id="R48467cf81e434481"/>
    <p:sldId xmlns:r="http://schemas.openxmlformats.org/officeDocument/2006/relationships" id="258" r:id="Rfce4c9b78ba248c1"/>
    <p:sldId xmlns:r="http://schemas.openxmlformats.org/officeDocument/2006/relationships" id="259" r:id="R937194f63faf472b"/>
    <p:sldId xmlns:r="http://schemas.openxmlformats.org/officeDocument/2006/relationships" id="260" r:id="Re7681892fb6d41d8"/>
    <p:sldId xmlns:r="http://schemas.openxmlformats.org/officeDocument/2006/relationships" id="261" r:id="R3254c4889b434cdf"/>
    <p:sldId xmlns:r="http://schemas.openxmlformats.org/officeDocument/2006/relationships" id="262" r:id="R69ca3e449567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11b03e0184bf2" /><Relationship Type="http://schemas.openxmlformats.org/officeDocument/2006/relationships/slide" Target="/ppt/slides/slide1.xml" Id="Rd2d756a348ac45c5" /><Relationship Type="http://schemas.openxmlformats.org/officeDocument/2006/relationships/slide" Target="/ppt/slides/slide2.xml" Id="R48467cf81e434481" /><Relationship Type="http://schemas.openxmlformats.org/officeDocument/2006/relationships/slide" Target="/ppt/slides/slide3.xml" Id="Rfce4c9b78ba248c1" /><Relationship Type="http://schemas.openxmlformats.org/officeDocument/2006/relationships/slide" Target="/ppt/slides/slide4.xml" Id="R937194f63faf472b" /><Relationship Type="http://schemas.openxmlformats.org/officeDocument/2006/relationships/slide" Target="/ppt/slides/slide5.xml" Id="Re7681892fb6d41d8" /><Relationship Type="http://schemas.openxmlformats.org/officeDocument/2006/relationships/slide" Target="/ppt/slides/slide6.xml" Id="R3254c4889b434cdf" /><Relationship Type="http://schemas.openxmlformats.org/officeDocument/2006/relationships/slide" Target="/ppt/slides/slide7.xml" Id="R69ca3e449567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90c829bb84b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59b2af984094" /><Relationship Type="http://schemas.openxmlformats.org/officeDocument/2006/relationships/theme" Target="/ppt/slideMasters/theme/theme1.xml" Id="Rd88707264f49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e59b2af98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7f488e984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d13b7358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c44090b9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328271072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4c137ed17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c54d96910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bed722c24e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31 674 226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24 980 846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109 039 968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522 545 204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535 960 457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CLAUDE WILHELM WIESE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BIRGITTE WIESE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PAULINE WIESE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PATRONIA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CLAUDE WILHELM WIESE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BIRGITTE WIESE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879 781 582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WIECO AS</a:t>
            </a:r>
          </a:p>
        </p:txBody>
      </p:sp>
    </p:spTree>
  </p:cSld>
  <p:clrMapOvr>
    <a:masterClrMapping xmlns:a="http://schemas.openxmlformats.org/drawingml/2006/main"/>
  </p:clrMapOvr>
</p:sld>
</file>