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af5204a5f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9f1957e87403a"/>
  </p:sldMasterIdLst>
  <p:sldIdLst>
    <p:sldId xmlns:r="http://schemas.openxmlformats.org/officeDocument/2006/relationships" id="256" r:id="R778da2850bb44af7"/>
    <p:sldId xmlns:r="http://schemas.openxmlformats.org/officeDocument/2006/relationships" id="257" r:id="Re1b4e58a8fdc4615"/>
    <p:sldId xmlns:r="http://schemas.openxmlformats.org/officeDocument/2006/relationships" id="258" r:id="R5b375a52ca9a4331"/>
    <p:sldId xmlns:r="http://schemas.openxmlformats.org/officeDocument/2006/relationships" id="259" r:id="Reb6da28602f14dba"/>
    <p:sldId xmlns:r="http://schemas.openxmlformats.org/officeDocument/2006/relationships" id="260" r:id="Rbf2f75efbc64408c"/>
    <p:sldId xmlns:r="http://schemas.openxmlformats.org/officeDocument/2006/relationships" id="261" r:id="Redbc49a16ef6421e"/>
    <p:sldId xmlns:r="http://schemas.openxmlformats.org/officeDocument/2006/relationships" id="262" r:id="Rb57a088da47f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9f1957e87403a" /><Relationship Type="http://schemas.openxmlformats.org/officeDocument/2006/relationships/slide" Target="/ppt/slides/slide1.xml" Id="R778da2850bb44af7" /><Relationship Type="http://schemas.openxmlformats.org/officeDocument/2006/relationships/slide" Target="/ppt/slides/slide2.xml" Id="Re1b4e58a8fdc4615" /><Relationship Type="http://schemas.openxmlformats.org/officeDocument/2006/relationships/slide" Target="/ppt/slides/slide3.xml" Id="R5b375a52ca9a4331" /><Relationship Type="http://schemas.openxmlformats.org/officeDocument/2006/relationships/slide" Target="/ppt/slides/slide4.xml" Id="Reb6da28602f14dba" /><Relationship Type="http://schemas.openxmlformats.org/officeDocument/2006/relationships/slide" Target="/ppt/slides/slide5.xml" Id="Rbf2f75efbc64408c" /><Relationship Type="http://schemas.openxmlformats.org/officeDocument/2006/relationships/slide" Target="/ppt/slides/slide6.xml" Id="Redbc49a16ef6421e" /><Relationship Type="http://schemas.openxmlformats.org/officeDocument/2006/relationships/slide" Target="/ppt/slides/slide7.xml" Id="Rb57a088da47f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8044c0ec94b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cef2164d247b7" /><Relationship Type="http://schemas.openxmlformats.org/officeDocument/2006/relationships/theme" Target="/ppt/slideMasters/theme/theme1.xml" Id="R42812e5adddb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cef2164d2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12c8d67f043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1d6d3e13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ce1b362947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c3c3b7429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118290c6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ebb1ee22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204bc87a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AGNAR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22 636 792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KRONBORG TIM 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96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tim@agnar.no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www.feltspat.no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879 843 952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AGNAR AS</a:t>
            </a:r>
          </a:p>
        </p:txBody>
      </p:sp>
    </p:spTree>
  </p:cSld>
  <p:clrMapOvr>
    <a:masterClrMapping xmlns:a="http://schemas.openxmlformats.org/drawingml/2006/main"/>
  </p:clrMapOvr>
</p:sld>
</file>