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8137049d3249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114b166286433f"/>
  </p:sldMasterIdLst>
  <p:sldIdLst>
    <p:sldId xmlns:r="http://schemas.openxmlformats.org/officeDocument/2006/relationships" id="256" r:id="Rf5191fd8c1384ae6"/>
    <p:sldId xmlns:r="http://schemas.openxmlformats.org/officeDocument/2006/relationships" id="257" r:id="R7b7acff16bc34cc3"/>
    <p:sldId xmlns:r="http://schemas.openxmlformats.org/officeDocument/2006/relationships" id="258" r:id="R0b9900c3bdaa441a"/>
    <p:sldId xmlns:r="http://schemas.openxmlformats.org/officeDocument/2006/relationships" id="259" r:id="Rc97344b81fa24aee"/>
    <p:sldId xmlns:r="http://schemas.openxmlformats.org/officeDocument/2006/relationships" id="260" r:id="R3695672739e64b97"/>
    <p:sldId xmlns:r="http://schemas.openxmlformats.org/officeDocument/2006/relationships" id="261" r:id="R1a5aa07478c54e38"/>
    <p:sldId xmlns:r="http://schemas.openxmlformats.org/officeDocument/2006/relationships" id="262" r:id="R400b8b8c31904f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114b166286433f" /><Relationship Type="http://schemas.openxmlformats.org/officeDocument/2006/relationships/slide" Target="/ppt/slides/slide1.xml" Id="Rf5191fd8c1384ae6" /><Relationship Type="http://schemas.openxmlformats.org/officeDocument/2006/relationships/slide" Target="/ppt/slides/slide2.xml" Id="R7b7acff16bc34cc3" /><Relationship Type="http://schemas.openxmlformats.org/officeDocument/2006/relationships/slide" Target="/ppt/slides/slide3.xml" Id="R0b9900c3bdaa441a" /><Relationship Type="http://schemas.openxmlformats.org/officeDocument/2006/relationships/slide" Target="/ppt/slides/slide4.xml" Id="Rc97344b81fa24aee" /><Relationship Type="http://schemas.openxmlformats.org/officeDocument/2006/relationships/slide" Target="/ppt/slides/slide5.xml" Id="R3695672739e64b97" /><Relationship Type="http://schemas.openxmlformats.org/officeDocument/2006/relationships/slide" Target="/ppt/slides/slide6.xml" Id="R1a5aa07478c54e38" /><Relationship Type="http://schemas.openxmlformats.org/officeDocument/2006/relationships/slide" Target="/ppt/slides/slide7.xml" Id="R400b8b8c31904f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a04e20cc7b4f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3541e4fd747e5" /><Relationship Type="http://schemas.openxmlformats.org/officeDocument/2006/relationships/theme" Target="/ppt/slideMasters/theme/theme1.xml" Id="Ra6d9fd666f6e41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63541e4fd747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48c47d5534f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13010ac1148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f0af7dc774a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9911485df42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58b6e840740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e4952063646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37918141d41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KAMIAN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KAMIAN AS ble etablert [år] og holder til i Gursken.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1 348 437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−640 065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−639 943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7 958 012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8 304 015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VÅGEN LINDA BEATE BRATLI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Knotten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6082 Gursken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02 85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879 875 862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KAMIAN AS</a:t>
            </a:r>
          </a:p>
        </p:txBody>
      </p:sp>
    </p:spTree>
  </p:cSld>
  <p:clrMapOvr>
    <a:masterClrMapping xmlns:a="http://schemas.openxmlformats.org/drawingml/2006/main"/>
  </p:clrMapOvr>
</p:sld>
</file>